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7a6f12600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63b82f2ae4606"/>
  </p:sldMasterIdLst>
  <p:sldIdLst>
    <p:sldId xmlns:r="http://schemas.openxmlformats.org/officeDocument/2006/relationships" id="256" r:id="R3f8ea231ad424923"/>
    <p:sldId xmlns:r="http://schemas.openxmlformats.org/officeDocument/2006/relationships" id="257" r:id="R350f9f7734604962"/>
    <p:sldId xmlns:r="http://schemas.openxmlformats.org/officeDocument/2006/relationships" id="258" r:id="R5644edac84f74751"/>
    <p:sldId xmlns:r="http://schemas.openxmlformats.org/officeDocument/2006/relationships" id="259" r:id="Rf79c6beae81d471d"/>
    <p:sldId xmlns:r="http://schemas.openxmlformats.org/officeDocument/2006/relationships" id="260" r:id="Rda4322ae00974317"/>
    <p:sldId xmlns:r="http://schemas.openxmlformats.org/officeDocument/2006/relationships" id="261" r:id="Re05a24f93b734804"/>
    <p:sldId xmlns:r="http://schemas.openxmlformats.org/officeDocument/2006/relationships" id="262" r:id="R22140256d286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63b82f2ae4606" /><Relationship Type="http://schemas.openxmlformats.org/officeDocument/2006/relationships/slide" Target="/ppt/slides/slide1.xml" Id="R3f8ea231ad424923" /><Relationship Type="http://schemas.openxmlformats.org/officeDocument/2006/relationships/slide" Target="/ppt/slides/slide2.xml" Id="R350f9f7734604962" /><Relationship Type="http://schemas.openxmlformats.org/officeDocument/2006/relationships/slide" Target="/ppt/slides/slide3.xml" Id="R5644edac84f74751" /><Relationship Type="http://schemas.openxmlformats.org/officeDocument/2006/relationships/slide" Target="/ppt/slides/slide4.xml" Id="Rf79c6beae81d471d" /><Relationship Type="http://schemas.openxmlformats.org/officeDocument/2006/relationships/slide" Target="/ppt/slides/slide5.xml" Id="Rda4322ae00974317" /><Relationship Type="http://schemas.openxmlformats.org/officeDocument/2006/relationships/slide" Target="/ppt/slides/slide6.xml" Id="Re05a24f93b734804" /><Relationship Type="http://schemas.openxmlformats.org/officeDocument/2006/relationships/slide" Target="/ppt/slides/slide7.xml" Id="R22140256d286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1ec6dc8f4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0dfc3c02c40a6" /><Relationship Type="http://schemas.openxmlformats.org/officeDocument/2006/relationships/theme" Target="/ppt/slideMasters/theme/theme1.xml" Id="R8f4a7a6b7366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0dfc3c02c40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4f9f9c8d7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c8ffda79a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6b37a7c83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df2977ae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8f08e019d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064fb91045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377d3e5a9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FINSNES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−1 857 557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−8 660 346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182 917 652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301 066 752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LINDEMAN FINSNES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FINSNES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FINSNES INVEST AS</a:t>
            </a:r>
          </a:p>
        </p:txBody>
      </p:sp>
    </p:spTree>
  </p:cSld>
  <p:clrMapOvr>
    <a:masterClrMapping xmlns:a="http://schemas.openxmlformats.org/drawingml/2006/main"/>
  </p:clrMapOvr>
</p:sld>
</file>