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824f35fb89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3b7a2ca514b8c"/>
  </p:sldMasterIdLst>
  <p:sldIdLst>
    <p:sldId xmlns:r="http://schemas.openxmlformats.org/officeDocument/2006/relationships" id="256" r:id="R5c2a8f60c1794e39"/>
    <p:sldId xmlns:r="http://schemas.openxmlformats.org/officeDocument/2006/relationships" id="257" r:id="Re1d2406bbe894e7d"/>
    <p:sldId xmlns:r="http://schemas.openxmlformats.org/officeDocument/2006/relationships" id="258" r:id="Rcc71772406c24084"/>
    <p:sldId xmlns:r="http://schemas.openxmlformats.org/officeDocument/2006/relationships" id="259" r:id="R4b2ff10f6d00403b"/>
    <p:sldId xmlns:r="http://schemas.openxmlformats.org/officeDocument/2006/relationships" id="260" r:id="R4c8eabac272748e2"/>
    <p:sldId xmlns:r="http://schemas.openxmlformats.org/officeDocument/2006/relationships" id="261" r:id="R4530ea6c9dba41b6"/>
    <p:sldId xmlns:r="http://schemas.openxmlformats.org/officeDocument/2006/relationships" id="262" r:id="R385b458be79844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3b7a2ca514b8c" /><Relationship Type="http://schemas.openxmlformats.org/officeDocument/2006/relationships/slide" Target="/ppt/slides/slide1.xml" Id="R5c2a8f60c1794e39" /><Relationship Type="http://schemas.openxmlformats.org/officeDocument/2006/relationships/slide" Target="/ppt/slides/slide2.xml" Id="Re1d2406bbe894e7d" /><Relationship Type="http://schemas.openxmlformats.org/officeDocument/2006/relationships/slide" Target="/ppt/slides/slide3.xml" Id="Rcc71772406c24084" /><Relationship Type="http://schemas.openxmlformats.org/officeDocument/2006/relationships/slide" Target="/ppt/slides/slide4.xml" Id="R4b2ff10f6d00403b" /><Relationship Type="http://schemas.openxmlformats.org/officeDocument/2006/relationships/slide" Target="/ppt/slides/slide5.xml" Id="R4c8eabac272748e2" /><Relationship Type="http://schemas.openxmlformats.org/officeDocument/2006/relationships/slide" Target="/ppt/slides/slide6.xml" Id="R4530ea6c9dba41b6" /><Relationship Type="http://schemas.openxmlformats.org/officeDocument/2006/relationships/slide" Target="/ppt/slides/slide7.xml" Id="R385b458be79844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f673335be47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b4159759e4f4b" /><Relationship Type="http://schemas.openxmlformats.org/officeDocument/2006/relationships/theme" Target="/ppt/slideMasters/theme/theme1.xml" Id="Rf963d1c463e848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cb4159759e4f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078514bf941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a70bb76644f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8594e6a5240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17274b3444c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96e494d3a48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99379f32e4e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f8403816946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DONEKA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DONEKA HOLDING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325 260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627 751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NILSSEN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DONEKA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v/Frode Nilssen, Fånesvegen 851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59 77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989 115 286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DONEKA HOLDING AS</a:t>
            </a:r>
          </a:p>
        </p:txBody>
      </p:sp>
    </p:spTree>
  </p:cSld>
  <p:clrMapOvr>
    <a:masterClrMapping xmlns:a="http://schemas.openxmlformats.org/drawingml/2006/main"/>
  </p:clrMapOvr>
</p:sld>
</file>