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b6e126c41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27595657c46ed"/>
  </p:sldMasterIdLst>
  <p:sldIdLst>
    <p:sldId xmlns:r="http://schemas.openxmlformats.org/officeDocument/2006/relationships" id="256" r:id="R8551c8b644cd4478"/>
    <p:sldId xmlns:r="http://schemas.openxmlformats.org/officeDocument/2006/relationships" id="257" r:id="Rd8c44739b062404e"/>
    <p:sldId xmlns:r="http://schemas.openxmlformats.org/officeDocument/2006/relationships" id="258" r:id="Rf32d74bb1510465a"/>
    <p:sldId xmlns:r="http://schemas.openxmlformats.org/officeDocument/2006/relationships" id="259" r:id="R575507d35f714856"/>
    <p:sldId xmlns:r="http://schemas.openxmlformats.org/officeDocument/2006/relationships" id="260" r:id="Rb6fd36c77b894871"/>
    <p:sldId xmlns:r="http://schemas.openxmlformats.org/officeDocument/2006/relationships" id="261" r:id="R2c425b6700e24565"/>
    <p:sldId xmlns:r="http://schemas.openxmlformats.org/officeDocument/2006/relationships" id="262" r:id="R275a90feba3b45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27595657c46ed" /><Relationship Type="http://schemas.openxmlformats.org/officeDocument/2006/relationships/slide" Target="/ppt/slides/slide1.xml" Id="R8551c8b644cd4478" /><Relationship Type="http://schemas.openxmlformats.org/officeDocument/2006/relationships/slide" Target="/ppt/slides/slide2.xml" Id="Rd8c44739b062404e" /><Relationship Type="http://schemas.openxmlformats.org/officeDocument/2006/relationships/slide" Target="/ppt/slides/slide3.xml" Id="Rf32d74bb1510465a" /><Relationship Type="http://schemas.openxmlformats.org/officeDocument/2006/relationships/slide" Target="/ppt/slides/slide4.xml" Id="R575507d35f714856" /><Relationship Type="http://schemas.openxmlformats.org/officeDocument/2006/relationships/slide" Target="/ppt/slides/slide5.xml" Id="Rb6fd36c77b894871" /><Relationship Type="http://schemas.openxmlformats.org/officeDocument/2006/relationships/slide" Target="/ppt/slides/slide6.xml" Id="R2c425b6700e24565" /><Relationship Type="http://schemas.openxmlformats.org/officeDocument/2006/relationships/slide" Target="/ppt/slides/slide7.xml" Id="R275a90feba3b45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1d5a3830b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503c6455e434f" /><Relationship Type="http://schemas.openxmlformats.org/officeDocument/2006/relationships/theme" Target="/ppt/slideMasters/theme/theme1.xml" Id="R5647ce7314a54f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503c6455e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2fa570932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75ecdd1f34e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9231e57d7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99d8d8b6c4d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e348014d2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35ffb9d3d4a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f5f38952a4c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INGER HILDUR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HILDUR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−2 745 868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23 698 049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204 379 086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217 013 960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LODVE GJENDEMSJØ  –  96,7 %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LODVE GJENDEMSJØ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bgjendem@online.no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