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3bc7e0332f4b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fcc8358c8147f9"/>
  </p:sldMasterIdLst>
  <p:sldIdLst>
    <p:sldId xmlns:r="http://schemas.openxmlformats.org/officeDocument/2006/relationships" id="256" r:id="Rbb43048a9fc14127"/>
    <p:sldId xmlns:r="http://schemas.openxmlformats.org/officeDocument/2006/relationships" id="257" r:id="R6589a0cae98c41e6"/>
    <p:sldId xmlns:r="http://schemas.openxmlformats.org/officeDocument/2006/relationships" id="258" r:id="R576e193b0af24531"/>
    <p:sldId xmlns:r="http://schemas.openxmlformats.org/officeDocument/2006/relationships" id="259" r:id="R43900dec03444bba"/>
    <p:sldId xmlns:r="http://schemas.openxmlformats.org/officeDocument/2006/relationships" id="260" r:id="R01484aefa9ae4c4d"/>
    <p:sldId xmlns:r="http://schemas.openxmlformats.org/officeDocument/2006/relationships" id="261" r:id="R92c42537bfe5459e"/>
    <p:sldId xmlns:r="http://schemas.openxmlformats.org/officeDocument/2006/relationships" id="262" r:id="Rb646f9b03cf740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cc8358c8147f9" /><Relationship Type="http://schemas.openxmlformats.org/officeDocument/2006/relationships/slide" Target="/ppt/slides/slide1.xml" Id="Rbb43048a9fc14127" /><Relationship Type="http://schemas.openxmlformats.org/officeDocument/2006/relationships/slide" Target="/ppt/slides/slide2.xml" Id="R6589a0cae98c41e6" /><Relationship Type="http://schemas.openxmlformats.org/officeDocument/2006/relationships/slide" Target="/ppt/slides/slide3.xml" Id="R576e193b0af24531" /><Relationship Type="http://schemas.openxmlformats.org/officeDocument/2006/relationships/slide" Target="/ppt/slides/slide4.xml" Id="R43900dec03444bba" /><Relationship Type="http://schemas.openxmlformats.org/officeDocument/2006/relationships/slide" Target="/ppt/slides/slide5.xml" Id="R01484aefa9ae4c4d" /><Relationship Type="http://schemas.openxmlformats.org/officeDocument/2006/relationships/slide" Target="/ppt/slides/slide6.xml" Id="R92c42537bfe5459e" /><Relationship Type="http://schemas.openxmlformats.org/officeDocument/2006/relationships/slide" Target="/ppt/slides/slide7.xml" Id="Rb646f9b03cf740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df2b2951246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7a82594bb4119" /><Relationship Type="http://schemas.openxmlformats.org/officeDocument/2006/relationships/theme" Target="/ppt/slideMasters/theme/theme1.xml" Id="R60e752c176934b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f7a82594bb41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d82679e75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19dfa7cb448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041b7834e48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fde82add24c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00047885a4a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9555e888e43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b3fc6bc0148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TMI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1 572 474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8 747 535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9 357 936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MIKALSEN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Slaggveien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989 125 621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TMI AS</a:t>
            </a:r>
          </a:p>
        </p:txBody>
      </p:sp>
    </p:spTree>
  </p:cSld>
  <p:clrMapOvr>
    <a:masterClrMapping xmlns:a="http://schemas.openxmlformats.org/drawingml/2006/main"/>
  </p:clrMapOvr>
</p:sld>
</file>