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e609f85e5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6d2be37b14c06"/>
  </p:sldMasterIdLst>
  <p:sldIdLst>
    <p:sldId xmlns:r="http://schemas.openxmlformats.org/officeDocument/2006/relationships" id="256" r:id="R02acc9812de74d37"/>
    <p:sldId xmlns:r="http://schemas.openxmlformats.org/officeDocument/2006/relationships" id="257" r:id="R5f5d25ecaa3d46b9"/>
    <p:sldId xmlns:r="http://schemas.openxmlformats.org/officeDocument/2006/relationships" id="258" r:id="Reea5afeb20e44b3e"/>
    <p:sldId xmlns:r="http://schemas.openxmlformats.org/officeDocument/2006/relationships" id="259" r:id="R29922e890d3a4667"/>
    <p:sldId xmlns:r="http://schemas.openxmlformats.org/officeDocument/2006/relationships" id="260" r:id="R97d3466f2f77472e"/>
    <p:sldId xmlns:r="http://schemas.openxmlformats.org/officeDocument/2006/relationships" id="261" r:id="R14d236b9e90b47f0"/>
    <p:sldId xmlns:r="http://schemas.openxmlformats.org/officeDocument/2006/relationships" id="262" r:id="Rb6117ad9c3a6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6d2be37b14c06" /><Relationship Type="http://schemas.openxmlformats.org/officeDocument/2006/relationships/slide" Target="/ppt/slides/slide1.xml" Id="R02acc9812de74d37" /><Relationship Type="http://schemas.openxmlformats.org/officeDocument/2006/relationships/slide" Target="/ppt/slides/slide2.xml" Id="R5f5d25ecaa3d46b9" /><Relationship Type="http://schemas.openxmlformats.org/officeDocument/2006/relationships/slide" Target="/ppt/slides/slide3.xml" Id="Reea5afeb20e44b3e" /><Relationship Type="http://schemas.openxmlformats.org/officeDocument/2006/relationships/slide" Target="/ppt/slides/slide4.xml" Id="R29922e890d3a4667" /><Relationship Type="http://schemas.openxmlformats.org/officeDocument/2006/relationships/slide" Target="/ppt/slides/slide5.xml" Id="R97d3466f2f77472e" /><Relationship Type="http://schemas.openxmlformats.org/officeDocument/2006/relationships/slide" Target="/ppt/slides/slide6.xml" Id="R14d236b9e90b47f0" /><Relationship Type="http://schemas.openxmlformats.org/officeDocument/2006/relationships/slide" Target="/ppt/slides/slide7.xml" Id="Rb6117ad9c3a6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c4c26dfc6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171f55fc4d2d" /><Relationship Type="http://schemas.openxmlformats.org/officeDocument/2006/relationships/theme" Target="/ppt/slideMasters/theme/theme1.xml" Id="Rff9881f56f42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53171f55fc4d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48aa9ca61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80e9e629f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5a57f9673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5a9cb52ea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8516ad845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fbd59f0b0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4e9f8d690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36 390 780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41 275 004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KARI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Investire AS,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