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7f0418df8d45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ca7ce6423482b"/>
  </p:sldMasterIdLst>
  <p:sldIdLst>
    <p:sldId xmlns:r="http://schemas.openxmlformats.org/officeDocument/2006/relationships" id="256" r:id="R7d7d36d86801464e"/>
    <p:sldId xmlns:r="http://schemas.openxmlformats.org/officeDocument/2006/relationships" id="257" r:id="R8a81d80f6ee04341"/>
    <p:sldId xmlns:r="http://schemas.openxmlformats.org/officeDocument/2006/relationships" id="258" r:id="R7930cf639fc84239"/>
    <p:sldId xmlns:r="http://schemas.openxmlformats.org/officeDocument/2006/relationships" id="259" r:id="R9f16cf652c2f4be2"/>
    <p:sldId xmlns:r="http://schemas.openxmlformats.org/officeDocument/2006/relationships" id="260" r:id="R216c33c127b442fc"/>
    <p:sldId xmlns:r="http://schemas.openxmlformats.org/officeDocument/2006/relationships" id="261" r:id="R350d18c2ac5649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ca7ce6423482b" /><Relationship Type="http://schemas.openxmlformats.org/officeDocument/2006/relationships/slide" Target="/ppt/slides/slide1.xml" Id="R7d7d36d86801464e" /><Relationship Type="http://schemas.openxmlformats.org/officeDocument/2006/relationships/slide" Target="/ppt/slides/slide2.xml" Id="R8a81d80f6ee04341" /><Relationship Type="http://schemas.openxmlformats.org/officeDocument/2006/relationships/slide" Target="/ppt/slides/slide3.xml" Id="R7930cf639fc84239" /><Relationship Type="http://schemas.openxmlformats.org/officeDocument/2006/relationships/slide" Target="/ppt/slides/slide4.xml" Id="R9f16cf652c2f4be2" /><Relationship Type="http://schemas.openxmlformats.org/officeDocument/2006/relationships/slide" Target="/ppt/slides/slide5.xml" Id="R216c33c127b442fc" /><Relationship Type="http://schemas.openxmlformats.org/officeDocument/2006/relationships/slide" Target="/ppt/slides/slide6.xml" Id="R350d18c2ac5649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0029599ed4a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dfbed5194151" /><Relationship Type="http://schemas.openxmlformats.org/officeDocument/2006/relationships/theme" Target="/ppt/slideMasters/theme/theme1.xml" Id="R2db00a21a34a42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f5dfbed51941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97795a12c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a69af577342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333398e0b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191999e0947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5f13b7aa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1d23be9b7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ITLOGI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ITLOGI LTD</a:t>
            </a:r>
          </a:p>
        </p:txBody>
      </p:sp>
    </p:spTree>
  </p:cSld>
  <p:clrMapOvr>
    <a:masterClrMapping xmlns:a="http://schemas.openxmlformats.org/drawingml/2006/main"/>
  </p:clrMapOvr>
</p:sld>
</file>