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dcbceacdfc45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b2b762efca464f"/>
  </p:sldMasterIdLst>
  <p:sldIdLst>
    <p:sldId xmlns:r="http://schemas.openxmlformats.org/officeDocument/2006/relationships" id="256" r:id="R54c42d3a8009422b"/>
    <p:sldId xmlns:r="http://schemas.openxmlformats.org/officeDocument/2006/relationships" id="257" r:id="R32504f9d6c5b4776"/>
    <p:sldId xmlns:r="http://schemas.openxmlformats.org/officeDocument/2006/relationships" id="258" r:id="Rf7e5a8c202704f04"/>
    <p:sldId xmlns:r="http://schemas.openxmlformats.org/officeDocument/2006/relationships" id="259" r:id="R9a86044eae0142a6"/>
    <p:sldId xmlns:r="http://schemas.openxmlformats.org/officeDocument/2006/relationships" id="260" r:id="R3bb26d9bbddd4fbe"/>
    <p:sldId xmlns:r="http://schemas.openxmlformats.org/officeDocument/2006/relationships" id="261" r:id="Rcc38698e1e9a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2b762efca464f" /><Relationship Type="http://schemas.openxmlformats.org/officeDocument/2006/relationships/slide" Target="/ppt/slides/slide1.xml" Id="R54c42d3a8009422b" /><Relationship Type="http://schemas.openxmlformats.org/officeDocument/2006/relationships/slide" Target="/ppt/slides/slide2.xml" Id="R32504f9d6c5b4776" /><Relationship Type="http://schemas.openxmlformats.org/officeDocument/2006/relationships/slide" Target="/ppt/slides/slide3.xml" Id="Rf7e5a8c202704f04" /><Relationship Type="http://schemas.openxmlformats.org/officeDocument/2006/relationships/slide" Target="/ppt/slides/slide4.xml" Id="R9a86044eae0142a6" /><Relationship Type="http://schemas.openxmlformats.org/officeDocument/2006/relationships/slide" Target="/ppt/slides/slide5.xml" Id="R3bb26d9bbddd4fbe" /><Relationship Type="http://schemas.openxmlformats.org/officeDocument/2006/relationships/slide" Target="/ppt/slides/slide6.xml" Id="Rcc38698e1e9a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2bcf207d44d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1da5d58834ad8" /><Relationship Type="http://schemas.openxmlformats.org/officeDocument/2006/relationships/theme" Target="/ppt/slideMasters/theme/theme1.xml" Id="R9c491196d81f43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e1da5d58834a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09babdf8d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c7de41a9148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b26574332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fa368670d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b48d9a87b41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8e1684dba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