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1403c7be3843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c4731d480d4e9c"/>
  </p:sldMasterIdLst>
  <p:sldIdLst>
    <p:sldId xmlns:r="http://schemas.openxmlformats.org/officeDocument/2006/relationships" id="256" r:id="Ra2bc1104d9014362"/>
    <p:sldId xmlns:r="http://schemas.openxmlformats.org/officeDocument/2006/relationships" id="257" r:id="Rce01d407060f483a"/>
    <p:sldId xmlns:r="http://schemas.openxmlformats.org/officeDocument/2006/relationships" id="258" r:id="Rb2d0bb42b6294664"/>
    <p:sldId xmlns:r="http://schemas.openxmlformats.org/officeDocument/2006/relationships" id="259" r:id="R814db0b1a8684014"/>
    <p:sldId xmlns:r="http://schemas.openxmlformats.org/officeDocument/2006/relationships" id="260" r:id="R96fff67007eb4304"/>
    <p:sldId xmlns:r="http://schemas.openxmlformats.org/officeDocument/2006/relationships" id="261" r:id="R21d0dde962474db2"/>
    <p:sldId xmlns:r="http://schemas.openxmlformats.org/officeDocument/2006/relationships" id="262" r:id="Rf76fea04bc5f4e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c4731d480d4e9c" /><Relationship Type="http://schemas.openxmlformats.org/officeDocument/2006/relationships/slide" Target="/ppt/slides/slide1.xml" Id="Ra2bc1104d9014362" /><Relationship Type="http://schemas.openxmlformats.org/officeDocument/2006/relationships/slide" Target="/ppt/slides/slide2.xml" Id="Rce01d407060f483a" /><Relationship Type="http://schemas.openxmlformats.org/officeDocument/2006/relationships/slide" Target="/ppt/slides/slide3.xml" Id="Rb2d0bb42b6294664" /><Relationship Type="http://schemas.openxmlformats.org/officeDocument/2006/relationships/slide" Target="/ppt/slides/slide4.xml" Id="R814db0b1a8684014" /><Relationship Type="http://schemas.openxmlformats.org/officeDocument/2006/relationships/slide" Target="/ppt/slides/slide5.xml" Id="R96fff67007eb4304" /><Relationship Type="http://schemas.openxmlformats.org/officeDocument/2006/relationships/slide" Target="/ppt/slides/slide6.xml" Id="R21d0dde962474db2" /><Relationship Type="http://schemas.openxmlformats.org/officeDocument/2006/relationships/slide" Target="/ppt/slides/slide7.xml" Id="Rf76fea04bc5f4e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454a50823e4c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683aba5f84e3a" /><Relationship Type="http://schemas.openxmlformats.org/officeDocument/2006/relationships/theme" Target="/ppt/slideMasters/theme/theme1.xml" Id="Ra79265b3c6f948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3683aba5f84e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1040dddd341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85f51860d40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dab2de22a49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311acd1cd45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c30e0c0864b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c1ffe8d9241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c552db0e54c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SAH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−3 824 717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16 654 784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123 023 428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123 064 192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SVENN ANTON HALVORSEN  –  92,4 %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SVENN ANTON HALVORSEN  –  7,6 %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H0402, Møllevannsveien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989 129 813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 INVEST AS</a:t>
            </a:r>
          </a:p>
        </p:txBody>
      </p:sp>
    </p:spTree>
  </p:cSld>
  <p:clrMapOvr>
    <a:masterClrMapping xmlns:a="http://schemas.openxmlformats.org/drawingml/2006/main"/>
  </p:clrMapOvr>
</p:sld>
</file>