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696651feee64da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956df0727a74537"/>
  </p:sldMasterIdLst>
  <p:sldIdLst>
    <p:sldId xmlns:r="http://schemas.openxmlformats.org/officeDocument/2006/relationships" id="256" r:id="R921c7b391c2240e8"/>
    <p:sldId xmlns:r="http://schemas.openxmlformats.org/officeDocument/2006/relationships" id="257" r:id="R5b361d379b48425c"/>
    <p:sldId xmlns:r="http://schemas.openxmlformats.org/officeDocument/2006/relationships" id="258" r:id="Rf17725416935459d"/>
    <p:sldId xmlns:r="http://schemas.openxmlformats.org/officeDocument/2006/relationships" id="259" r:id="R6801571d911f4ecb"/>
    <p:sldId xmlns:r="http://schemas.openxmlformats.org/officeDocument/2006/relationships" id="260" r:id="R9d0ddb191ec046a2"/>
    <p:sldId xmlns:r="http://schemas.openxmlformats.org/officeDocument/2006/relationships" id="261" r:id="Rdcdcc2f0fa9d448f"/>
    <p:sldId xmlns:r="http://schemas.openxmlformats.org/officeDocument/2006/relationships" id="262" r:id="Rd6a9c283d82443b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56df0727a74537" /><Relationship Type="http://schemas.openxmlformats.org/officeDocument/2006/relationships/slide" Target="/ppt/slides/slide1.xml" Id="R921c7b391c2240e8" /><Relationship Type="http://schemas.openxmlformats.org/officeDocument/2006/relationships/slide" Target="/ppt/slides/slide2.xml" Id="R5b361d379b48425c" /><Relationship Type="http://schemas.openxmlformats.org/officeDocument/2006/relationships/slide" Target="/ppt/slides/slide3.xml" Id="Rf17725416935459d" /><Relationship Type="http://schemas.openxmlformats.org/officeDocument/2006/relationships/slide" Target="/ppt/slides/slide4.xml" Id="R6801571d911f4ecb" /><Relationship Type="http://schemas.openxmlformats.org/officeDocument/2006/relationships/slide" Target="/ppt/slides/slide5.xml" Id="R9d0ddb191ec046a2" /><Relationship Type="http://schemas.openxmlformats.org/officeDocument/2006/relationships/slide" Target="/ppt/slides/slide6.xml" Id="Rdcdcc2f0fa9d448f" /><Relationship Type="http://schemas.openxmlformats.org/officeDocument/2006/relationships/slide" Target="/ppt/slides/slide7.xml" Id="Rd6a9c283d82443b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80c60151c4465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5577773a194948" /><Relationship Type="http://schemas.openxmlformats.org/officeDocument/2006/relationships/theme" Target="/ppt/slideMasters/theme/theme1.xml" Id="Rcb6bfc79ecfc4ba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a5577773a19494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a301a6b6ab4d9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36a8d512504c2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ae29cd21f04ca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14de6c5454423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93a422c34f48e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02953291b747c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373ae023a0495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HEVREKA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HEVREKA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HEVREKA INVEST AS ble etablert [år] og holder til i Flekkefjord.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HEVREKA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HEVREKA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HEVREKA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−55 474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14 902 240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121 252 288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123 738 215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HEVREKA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KYM HOLDING AS  –  68,0 %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1842 HOLDING AS  –  16,0 %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CEREBELLUM HOLDING AS  –  16,0 %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HEVREKA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Tjørsvågveien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4404 Flekkefjord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989 129 864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HEVREKA INVEST AS</a:t>
            </a:r>
          </a:p>
        </p:txBody>
      </p:sp>
    </p:spTree>
  </p:cSld>
  <p:clrMapOvr>
    <a:masterClrMapping xmlns:a="http://schemas.openxmlformats.org/drawingml/2006/main"/>
  </p:clrMapOvr>
</p:sld>
</file>