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8dce89a8145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d3d6616724478"/>
  </p:sldMasterIdLst>
  <p:sldIdLst>
    <p:sldId xmlns:r="http://schemas.openxmlformats.org/officeDocument/2006/relationships" id="256" r:id="R6437afdbbe064e84"/>
    <p:sldId xmlns:r="http://schemas.openxmlformats.org/officeDocument/2006/relationships" id="257" r:id="Re4b708874bc94af0"/>
    <p:sldId xmlns:r="http://schemas.openxmlformats.org/officeDocument/2006/relationships" id="258" r:id="R28e95ac56923474b"/>
    <p:sldId xmlns:r="http://schemas.openxmlformats.org/officeDocument/2006/relationships" id="259" r:id="Re43ed0fa0b61498d"/>
    <p:sldId xmlns:r="http://schemas.openxmlformats.org/officeDocument/2006/relationships" id="260" r:id="R07576dd367d64eb9"/>
    <p:sldId xmlns:r="http://schemas.openxmlformats.org/officeDocument/2006/relationships" id="261" r:id="Rf150a00d464a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d3d6616724478" /><Relationship Type="http://schemas.openxmlformats.org/officeDocument/2006/relationships/slide" Target="/ppt/slides/slide1.xml" Id="R6437afdbbe064e84" /><Relationship Type="http://schemas.openxmlformats.org/officeDocument/2006/relationships/slide" Target="/ppt/slides/slide2.xml" Id="Re4b708874bc94af0" /><Relationship Type="http://schemas.openxmlformats.org/officeDocument/2006/relationships/slide" Target="/ppt/slides/slide3.xml" Id="R28e95ac56923474b" /><Relationship Type="http://schemas.openxmlformats.org/officeDocument/2006/relationships/slide" Target="/ppt/slides/slide4.xml" Id="Re43ed0fa0b61498d" /><Relationship Type="http://schemas.openxmlformats.org/officeDocument/2006/relationships/slide" Target="/ppt/slides/slide5.xml" Id="R07576dd367d64eb9" /><Relationship Type="http://schemas.openxmlformats.org/officeDocument/2006/relationships/slide" Target="/ppt/slides/slide6.xml" Id="Rf150a00d464a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777f8e7e34d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abc9b58e64499" /><Relationship Type="http://schemas.openxmlformats.org/officeDocument/2006/relationships/theme" Target="/ppt/slideMasters/theme/theme1.xml" Id="R730a46ed5e10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4abc9b58e6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993c54e6844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f2feeb3f549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37d08567747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46a6b2c3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885d83ce741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bdc470c6f40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ELRIK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ELRIK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87 889 051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91 597 840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ELRIK AS</a:t>
            </a:r>
          </a:p>
        </p:txBody>
      </p:sp>
    </p:spTree>
  </p:cSld>
  <p:clrMapOvr>
    <a:masterClrMapping xmlns:a="http://schemas.openxmlformats.org/drawingml/2006/main"/>
  </p:clrMapOvr>
</p:sld>
</file>