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40db0e88b56482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74534d7e95447fc"/>
  </p:sldMasterIdLst>
  <p:sldIdLst>
    <p:sldId xmlns:r="http://schemas.openxmlformats.org/officeDocument/2006/relationships" id="256" r:id="R330d2f22b53740e5"/>
    <p:sldId xmlns:r="http://schemas.openxmlformats.org/officeDocument/2006/relationships" id="257" r:id="R23f5d994973d4194"/>
    <p:sldId xmlns:r="http://schemas.openxmlformats.org/officeDocument/2006/relationships" id="258" r:id="Rcf1e28d3e0414fdb"/>
    <p:sldId xmlns:r="http://schemas.openxmlformats.org/officeDocument/2006/relationships" id="259" r:id="R441690f5f8d349c5"/>
    <p:sldId xmlns:r="http://schemas.openxmlformats.org/officeDocument/2006/relationships" id="260" r:id="R7f063be709414c0f"/>
    <p:sldId xmlns:r="http://schemas.openxmlformats.org/officeDocument/2006/relationships" id="261" r:id="R5e5df0f5ef7a41a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4534d7e95447fc" /><Relationship Type="http://schemas.openxmlformats.org/officeDocument/2006/relationships/slide" Target="/ppt/slides/slide1.xml" Id="R330d2f22b53740e5" /><Relationship Type="http://schemas.openxmlformats.org/officeDocument/2006/relationships/slide" Target="/ppt/slides/slide2.xml" Id="R23f5d994973d4194" /><Relationship Type="http://schemas.openxmlformats.org/officeDocument/2006/relationships/slide" Target="/ppt/slides/slide3.xml" Id="Rcf1e28d3e0414fdb" /><Relationship Type="http://schemas.openxmlformats.org/officeDocument/2006/relationships/slide" Target="/ppt/slides/slide4.xml" Id="R441690f5f8d349c5" /><Relationship Type="http://schemas.openxmlformats.org/officeDocument/2006/relationships/slide" Target="/ppt/slides/slide5.xml" Id="R7f063be709414c0f" /><Relationship Type="http://schemas.openxmlformats.org/officeDocument/2006/relationships/slide" Target="/ppt/slides/slide6.xml" Id="R5e5df0f5ef7a41a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017f04a32e471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a6c29c62d646ed" /><Relationship Type="http://schemas.openxmlformats.org/officeDocument/2006/relationships/theme" Target="/ppt/slideMasters/theme/theme1.xml" Id="R864e6676820345a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4a6c29c62d646e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06ee48fcfc442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60b7f511a542f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1f69fd8e86463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992173695244e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f074269f0e41e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b3e282ddcd46d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DRAGESUND INVEST 2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DRAGESUND INVEST 2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DRAGESUND INVEST 2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DRAGESUND INVEST 2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DRAGESUND INVEST 2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DRAGESUND INVEST 2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DRAGESUND PETTER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DRAGESUND INVEST 2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989 136 372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DRAGESUND INVEST 2 AS</a:t>
            </a:r>
          </a:p>
        </p:txBody>
      </p:sp>
    </p:spTree>
  </p:cSld>
  <p:clrMapOvr>
    <a:masterClrMapping xmlns:a="http://schemas.openxmlformats.org/drawingml/2006/main"/>
  </p:clrMapOvr>
</p:sld>
</file>