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824f74e6964e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3b9cb684bf4cf2"/>
  </p:sldMasterIdLst>
  <p:sldIdLst>
    <p:sldId xmlns:r="http://schemas.openxmlformats.org/officeDocument/2006/relationships" id="256" r:id="Rf967c024d36b46e0"/>
    <p:sldId xmlns:r="http://schemas.openxmlformats.org/officeDocument/2006/relationships" id="257" r:id="R6a82e97d1189495e"/>
    <p:sldId xmlns:r="http://schemas.openxmlformats.org/officeDocument/2006/relationships" id="258" r:id="R2c52b9cc90874942"/>
    <p:sldId xmlns:r="http://schemas.openxmlformats.org/officeDocument/2006/relationships" id="259" r:id="Rdac1cca6a086413a"/>
    <p:sldId xmlns:r="http://schemas.openxmlformats.org/officeDocument/2006/relationships" id="260" r:id="Rff176e0431bb4b81"/>
    <p:sldId xmlns:r="http://schemas.openxmlformats.org/officeDocument/2006/relationships" id="261" r:id="R4892c788f14e4114"/>
    <p:sldId xmlns:r="http://schemas.openxmlformats.org/officeDocument/2006/relationships" id="262" r:id="Rf2b2c35c8f10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b9cb684bf4cf2" /><Relationship Type="http://schemas.openxmlformats.org/officeDocument/2006/relationships/slide" Target="/ppt/slides/slide1.xml" Id="Rf967c024d36b46e0" /><Relationship Type="http://schemas.openxmlformats.org/officeDocument/2006/relationships/slide" Target="/ppt/slides/slide2.xml" Id="R6a82e97d1189495e" /><Relationship Type="http://schemas.openxmlformats.org/officeDocument/2006/relationships/slide" Target="/ppt/slides/slide3.xml" Id="R2c52b9cc90874942" /><Relationship Type="http://schemas.openxmlformats.org/officeDocument/2006/relationships/slide" Target="/ppt/slides/slide4.xml" Id="Rdac1cca6a086413a" /><Relationship Type="http://schemas.openxmlformats.org/officeDocument/2006/relationships/slide" Target="/ppt/slides/slide5.xml" Id="Rff176e0431bb4b81" /><Relationship Type="http://schemas.openxmlformats.org/officeDocument/2006/relationships/slide" Target="/ppt/slides/slide6.xml" Id="R4892c788f14e4114" /><Relationship Type="http://schemas.openxmlformats.org/officeDocument/2006/relationships/slide" Target="/ppt/slides/slide7.xml" Id="Rf2b2c35c8f10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988b7b29441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36fea89b14fe8" /><Relationship Type="http://schemas.openxmlformats.org/officeDocument/2006/relationships/theme" Target="/ppt/slideMasters/theme/theme1.xml" Id="R3894926f443e44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a36fea89b1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2c084039a4f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9e01a9a8547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d890722934b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8332797004f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f857d8aae47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321f8ab2445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39bb8fe58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HOLDING AS ble etablert [år] og holder til i Atløy.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188 479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1 411 205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WAAGENE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jarls veg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6985 Atløy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989 139 754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HOLDING AS</a:t>
            </a:r>
          </a:p>
        </p:txBody>
      </p:sp>
    </p:spTree>
  </p:cSld>
  <p:clrMapOvr>
    <a:masterClrMapping xmlns:a="http://schemas.openxmlformats.org/drawingml/2006/main"/>
  </p:clrMapOvr>
</p:sld>
</file>