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f2f05474e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908b49ef8849f8"/>
  </p:sldMasterIdLst>
  <p:sldIdLst>
    <p:sldId xmlns:r="http://schemas.openxmlformats.org/officeDocument/2006/relationships" id="256" r:id="Re86066e8ac3440e8"/>
    <p:sldId xmlns:r="http://schemas.openxmlformats.org/officeDocument/2006/relationships" id="257" r:id="Ra1bb2dbc4dab4c74"/>
    <p:sldId xmlns:r="http://schemas.openxmlformats.org/officeDocument/2006/relationships" id="258" r:id="R239ccf014ee748ab"/>
    <p:sldId xmlns:r="http://schemas.openxmlformats.org/officeDocument/2006/relationships" id="259" r:id="R44c83fabb8474f17"/>
    <p:sldId xmlns:r="http://schemas.openxmlformats.org/officeDocument/2006/relationships" id="260" r:id="R7ce3ff0306204c75"/>
    <p:sldId xmlns:r="http://schemas.openxmlformats.org/officeDocument/2006/relationships" id="261" r:id="R3cf987df372e4327"/>
    <p:sldId xmlns:r="http://schemas.openxmlformats.org/officeDocument/2006/relationships" id="262" r:id="Rd99a294f897a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08b49ef8849f8" /><Relationship Type="http://schemas.openxmlformats.org/officeDocument/2006/relationships/slide" Target="/ppt/slides/slide1.xml" Id="Re86066e8ac3440e8" /><Relationship Type="http://schemas.openxmlformats.org/officeDocument/2006/relationships/slide" Target="/ppt/slides/slide2.xml" Id="Ra1bb2dbc4dab4c74" /><Relationship Type="http://schemas.openxmlformats.org/officeDocument/2006/relationships/slide" Target="/ppt/slides/slide3.xml" Id="R239ccf014ee748ab" /><Relationship Type="http://schemas.openxmlformats.org/officeDocument/2006/relationships/slide" Target="/ppt/slides/slide4.xml" Id="R44c83fabb8474f17" /><Relationship Type="http://schemas.openxmlformats.org/officeDocument/2006/relationships/slide" Target="/ppt/slides/slide5.xml" Id="R7ce3ff0306204c75" /><Relationship Type="http://schemas.openxmlformats.org/officeDocument/2006/relationships/slide" Target="/ppt/slides/slide6.xml" Id="R3cf987df372e4327" /><Relationship Type="http://schemas.openxmlformats.org/officeDocument/2006/relationships/slide" Target="/ppt/slides/slide7.xml" Id="Rd99a294f897a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4f93d97b5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7590e3b5c4a51" /><Relationship Type="http://schemas.openxmlformats.org/officeDocument/2006/relationships/theme" Target="/ppt/slideMasters/theme/theme1.xml" Id="R7954f105c5fe45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7590e3b5c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16ce59f02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d390443664a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552284901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97bfb0023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44c06835b40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45159a686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2cd0a13184e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E. KOPPERNÆS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E. KOPPERNÆS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−1 042 036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12 978 463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16 004 662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KOPPERNÆS JENS ERIK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KOPPERNÆS MARGRETHA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KOPPERNÆS-PINHOL ERIKA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KOPPERNÆS STINE ELISABETH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Emanuel Mohns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