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c8fee87f848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1053ed374d47fa"/>
  </p:sldMasterIdLst>
  <p:sldIdLst>
    <p:sldId xmlns:r="http://schemas.openxmlformats.org/officeDocument/2006/relationships" id="256" r:id="Ra79f2e8dcdde4330"/>
    <p:sldId xmlns:r="http://schemas.openxmlformats.org/officeDocument/2006/relationships" id="257" r:id="R5aa1090ca9544a1c"/>
    <p:sldId xmlns:r="http://schemas.openxmlformats.org/officeDocument/2006/relationships" id="258" r:id="Ra449dacf271745b7"/>
    <p:sldId xmlns:r="http://schemas.openxmlformats.org/officeDocument/2006/relationships" id="259" r:id="Ra6dd514d0387454b"/>
    <p:sldId xmlns:r="http://schemas.openxmlformats.org/officeDocument/2006/relationships" id="260" r:id="R15a6c2a1003541dc"/>
    <p:sldId xmlns:r="http://schemas.openxmlformats.org/officeDocument/2006/relationships" id="261" r:id="R5ec5a3efdc1b441f"/>
    <p:sldId xmlns:r="http://schemas.openxmlformats.org/officeDocument/2006/relationships" id="262" r:id="R06166ebbe707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053ed374d47fa" /><Relationship Type="http://schemas.openxmlformats.org/officeDocument/2006/relationships/slide" Target="/ppt/slides/slide1.xml" Id="Ra79f2e8dcdde4330" /><Relationship Type="http://schemas.openxmlformats.org/officeDocument/2006/relationships/slide" Target="/ppt/slides/slide2.xml" Id="R5aa1090ca9544a1c" /><Relationship Type="http://schemas.openxmlformats.org/officeDocument/2006/relationships/slide" Target="/ppt/slides/slide3.xml" Id="Ra449dacf271745b7" /><Relationship Type="http://schemas.openxmlformats.org/officeDocument/2006/relationships/slide" Target="/ppt/slides/slide4.xml" Id="Ra6dd514d0387454b" /><Relationship Type="http://schemas.openxmlformats.org/officeDocument/2006/relationships/slide" Target="/ppt/slides/slide5.xml" Id="R15a6c2a1003541dc" /><Relationship Type="http://schemas.openxmlformats.org/officeDocument/2006/relationships/slide" Target="/ppt/slides/slide6.xml" Id="R5ec5a3efdc1b441f" /><Relationship Type="http://schemas.openxmlformats.org/officeDocument/2006/relationships/slide" Target="/ppt/slides/slide7.xml" Id="R06166ebbe707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65f6b353c42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30735c7f04ffa" /><Relationship Type="http://schemas.openxmlformats.org/officeDocument/2006/relationships/theme" Target="/ppt/slideMasters/theme/theme1.xml" Id="R6cd8191c3d8d4c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30735c7f0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c4d14a68b4a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6885d5ba0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21c3b1cea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1eb8fc05d4d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b0bb22b0c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4e5be03894f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17731e3244b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VAARDAL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VAARDAL HOLDING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248 439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1 508 397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2 494 829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VAARDAL SVEND EDMUND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Danielsvika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6907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989 147 641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VAARDAL HOLDING AS</a:t>
            </a:r>
          </a:p>
        </p:txBody>
      </p:sp>
    </p:spTree>
  </p:cSld>
  <p:clrMapOvr>
    <a:masterClrMapping xmlns:a="http://schemas.openxmlformats.org/drawingml/2006/main"/>
  </p:clrMapOvr>
</p:sld>
</file>