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b7aa5de61246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6a891c0e134430"/>
  </p:sldMasterIdLst>
  <p:sldIdLst>
    <p:sldId xmlns:r="http://schemas.openxmlformats.org/officeDocument/2006/relationships" id="256" r:id="Rc4195f3430f44ab4"/>
    <p:sldId xmlns:r="http://schemas.openxmlformats.org/officeDocument/2006/relationships" id="257" r:id="Rd4cfc95eac6a4aaa"/>
    <p:sldId xmlns:r="http://schemas.openxmlformats.org/officeDocument/2006/relationships" id="258" r:id="R67d735f6d93b412b"/>
    <p:sldId xmlns:r="http://schemas.openxmlformats.org/officeDocument/2006/relationships" id="259" r:id="Rb580ac1be9644d73"/>
    <p:sldId xmlns:r="http://schemas.openxmlformats.org/officeDocument/2006/relationships" id="260" r:id="R37bbc99f21c649d8"/>
    <p:sldId xmlns:r="http://schemas.openxmlformats.org/officeDocument/2006/relationships" id="261" r:id="Rc0183cc5d5d849a3"/>
    <p:sldId xmlns:r="http://schemas.openxmlformats.org/officeDocument/2006/relationships" id="262" r:id="R78f0720dcce841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6a891c0e134430" /><Relationship Type="http://schemas.openxmlformats.org/officeDocument/2006/relationships/slide" Target="/ppt/slides/slide1.xml" Id="Rc4195f3430f44ab4" /><Relationship Type="http://schemas.openxmlformats.org/officeDocument/2006/relationships/slide" Target="/ppt/slides/slide2.xml" Id="Rd4cfc95eac6a4aaa" /><Relationship Type="http://schemas.openxmlformats.org/officeDocument/2006/relationships/slide" Target="/ppt/slides/slide3.xml" Id="R67d735f6d93b412b" /><Relationship Type="http://schemas.openxmlformats.org/officeDocument/2006/relationships/slide" Target="/ppt/slides/slide4.xml" Id="Rb580ac1be9644d73" /><Relationship Type="http://schemas.openxmlformats.org/officeDocument/2006/relationships/slide" Target="/ppt/slides/slide5.xml" Id="R37bbc99f21c649d8" /><Relationship Type="http://schemas.openxmlformats.org/officeDocument/2006/relationships/slide" Target="/ppt/slides/slide6.xml" Id="Rc0183cc5d5d849a3" /><Relationship Type="http://schemas.openxmlformats.org/officeDocument/2006/relationships/slide" Target="/ppt/slides/slide7.xml" Id="R78f0720dcce841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68a85e88a04f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6e56d8d994ac4" /><Relationship Type="http://schemas.openxmlformats.org/officeDocument/2006/relationships/theme" Target="/ppt/slideMasters/theme/theme1.xml" Id="R4cd86edb305447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b6e56d8d994a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325b34cc446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80d81c1604d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2b191705c4d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1b25cfbf048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da51458bc4a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bcff0e09141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bf8e8e27c40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 INVEST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1 176 380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7 877 028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7 921 842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4124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989 149 652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