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bda1fef8b249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37c796c67a431c"/>
  </p:sldMasterIdLst>
  <p:sldIdLst>
    <p:sldId xmlns:r="http://schemas.openxmlformats.org/officeDocument/2006/relationships" id="256" r:id="R5bf4d64a91d746f1"/>
    <p:sldId xmlns:r="http://schemas.openxmlformats.org/officeDocument/2006/relationships" id="257" r:id="Ra2eb4656ea8448b9"/>
    <p:sldId xmlns:r="http://schemas.openxmlformats.org/officeDocument/2006/relationships" id="258" r:id="Ra0c16b4d5d09452c"/>
    <p:sldId xmlns:r="http://schemas.openxmlformats.org/officeDocument/2006/relationships" id="259" r:id="Rcd68b27e3bbe47b4"/>
    <p:sldId xmlns:r="http://schemas.openxmlformats.org/officeDocument/2006/relationships" id="260" r:id="R37676224d48e4bcb"/>
    <p:sldId xmlns:r="http://schemas.openxmlformats.org/officeDocument/2006/relationships" id="261" r:id="Rec5eb801f2994e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37c796c67a431c" /><Relationship Type="http://schemas.openxmlformats.org/officeDocument/2006/relationships/slide" Target="/ppt/slides/slide1.xml" Id="R5bf4d64a91d746f1" /><Relationship Type="http://schemas.openxmlformats.org/officeDocument/2006/relationships/slide" Target="/ppt/slides/slide2.xml" Id="Ra2eb4656ea8448b9" /><Relationship Type="http://schemas.openxmlformats.org/officeDocument/2006/relationships/slide" Target="/ppt/slides/slide3.xml" Id="Ra0c16b4d5d09452c" /><Relationship Type="http://schemas.openxmlformats.org/officeDocument/2006/relationships/slide" Target="/ppt/slides/slide4.xml" Id="Rcd68b27e3bbe47b4" /><Relationship Type="http://schemas.openxmlformats.org/officeDocument/2006/relationships/slide" Target="/ppt/slides/slide5.xml" Id="R37676224d48e4bcb" /><Relationship Type="http://schemas.openxmlformats.org/officeDocument/2006/relationships/slide" Target="/ppt/slides/slide6.xml" Id="Rec5eb801f2994e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34714c53d4e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ec288ade64e50" /><Relationship Type="http://schemas.openxmlformats.org/officeDocument/2006/relationships/theme" Target="/ppt/slideMasters/theme/theme1.xml" Id="Rc91cf493144a45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3ec288ade64e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e3b40499c4d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4edc08ae2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9bf417722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0f495ab984e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de09001d5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88e6b653c47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