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026b7575ad46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50e58d5c664a36"/>
  </p:sldMasterIdLst>
  <p:sldIdLst>
    <p:sldId xmlns:r="http://schemas.openxmlformats.org/officeDocument/2006/relationships" id="256" r:id="R0c06f5188a3e4049"/>
    <p:sldId xmlns:r="http://schemas.openxmlformats.org/officeDocument/2006/relationships" id="257" r:id="R0dc8334cbec74377"/>
    <p:sldId xmlns:r="http://schemas.openxmlformats.org/officeDocument/2006/relationships" id="258" r:id="Rb5ba21e3869d48dd"/>
    <p:sldId xmlns:r="http://schemas.openxmlformats.org/officeDocument/2006/relationships" id="259" r:id="R5761fc8656614e74"/>
    <p:sldId xmlns:r="http://schemas.openxmlformats.org/officeDocument/2006/relationships" id="260" r:id="Rc8db43279f774169"/>
    <p:sldId xmlns:r="http://schemas.openxmlformats.org/officeDocument/2006/relationships" id="261" r:id="R424a744464984c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0e58d5c664a36" /><Relationship Type="http://schemas.openxmlformats.org/officeDocument/2006/relationships/slide" Target="/ppt/slides/slide1.xml" Id="R0c06f5188a3e4049" /><Relationship Type="http://schemas.openxmlformats.org/officeDocument/2006/relationships/slide" Target="/ppt/slides/slide2.xml" Id="R0dc8334cbec74377" /><Relationship Type="http://schemas.openxmlformats.org/officeDocument/2006/relationships/slide" Target="/ppt/slides/slide3.xml" Id="Rb5ba21e3869d48dd" /><Relationship Type="http://schemas.openxmlformats.org/officeDocument/2006/relationships/slide" Target="/ppt/slides/slide4.xml" Id="R5761fc8656614e74" /><Relationship Type="http://schemas.openxmlformats.org/officeDocument/2006/relationships/slide" Target="/ppt/slides/slide5.xml" Id="Rc8db43279f774169" /><Relationship Type="http://schemas.openxmlformats.org/officeDocument/2006/relationships/slide" Target="/ppt/slides/slide6.xml" Id="R424a744464984c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af2f40845947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14a1262cc4129" /><Relationship Type="http://schemas.openxmlformats.org/officeDocument/2006/relationships/theme" Target="/ppt/slideMasters/theme/theme1.xml" Id="Rd66f79eef21e41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614a1262cc41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d609aac504d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85fc1c8c244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cb8e689554a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bb250793c47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78102ec2242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c55dfb1114d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Turid Fissum, Kotsøy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