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8f8809d8c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f33de32f443d2"/>
  </p:sldMasterIdLst>
  <p:sldIdLst>
    <p:sldId xmlns:r="http://schemas.openxmlformats.org/officeDocument/2006/relationships" id="256" r:id="Rab140267fc5d4b2f"/>
    <p:sldId xmlns:r="http://schemas.openxmlformats.org/officeDocument/2006/relationships" id="257" r:id="Rcbbcfaa1d51d4343"/>
    <p:sldId xmlns:r="http://schemas.openxmlformats.org/officeDocument/2006/relationships" id="258" r:id="R261d7e52ddd34eaa"/>
    <p:sldId xmlns:r="http://schemas.openxmlformats.org/officeDocument/2006/relationships" id="259" r:id="Rb339a35d51de4813"/>
    <p:sldId xmlns:r="http://schemas.openxmlformats.org/officeDocument/2006/relationships" id="260" r:id="Rfcddc1ddccd644fc"/>
    <p:sldId xmlns:r="http://schemas.openxmlformats.org/officeDocument/2006/relationships" id="261" r:id="Rf429119d746242f4"/>
    <p:sldId xmlns:r="http://schemas.openxmlformats.org/officeDocument/2006/relationships" id="262" r:id="R920f67ebfbe5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f33de32f443d2" /><Relationship Type="http://schemas.openxmlformats.org/officeDocument/2006/relationships/slide" Target="/ppt/slides/slide1.xml" Id="Rab140267fc5d4b2f" /><Relationship Type="http://schemas.openxmlformats.org/officeDocument/2006/relationships/slide" Target="/ppt/slides/slide2.xml" Id="Rcbbcfaa1d51d4343" /><Relationship Type="http://schemas.openxmlformats.org/officeDocument/2006/relationships/slide" Target="/ppt/slides/slide3.xml" Id="R261d7e52ddd34eaa" /><Relationship Type="http://schemas.openxmlformats.org/officeDocument/2006/relationships/slide" Target="/ppt/slides/slide4.xml" Id="Rb339a35d51de4813" /><Relationship Type="http://schemas.openxmlformats.org/officeDocument/2006/relationships/slide" Target="/ppt/slides/slide5.xml" Id="Rfcddc1ddccd644fc" /><Relationship Type="http://schemas.openxmlformats.org/officeDocument/2006/relationships/slide" Target="/ppt/slides/slide6.xml" Id="Rf429119d746242f4" /><Relationship Type="http://schemas.openxmlformats.org/officeDocument/2006/relationships/slide" Target="/ppt/slides/slide7.xml" Id="R920f67ebfbe5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116ce18f944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51af6e21c458f" /><Relationship Type="http://schemas.openxmlformats.org/officeDocument/2006/relationships/theme" Target="/ppt/slideMasters/theme/theme1.xml" Id="R8133e88c5750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51af6e21c45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4d91c0d59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6d0f0fbcc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0344048e5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cb5618dd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3589ab71f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40c574050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a042f1342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ELPE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LILLERØNNING TROND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ROKSETH ANN ASTRID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FISSUM TURID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