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51b69ecfe54f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310f1e07384bce"/>
  </p:sldMasterIdLst>
  <p:sldIdLst>
    <p:sldId xmlns:r="http://schemas.openxmlformats.org/officeDocument/2006/relationships" id="256" r:id="R52799ee5afd0421f"/>
    <p:sldId xmlns:r="http://schemas.openxmlformats.org/officeDocument/2006/relationships" id="257" r:id="R06456d2d6ffa4920"/>
    <p:sldId xmlns:r="http://schemas.openxmlformats.org/officeDocument/2006/relationships" id="258" r:id="R704c23a5fb7c41c0"/>
    <p:sldId xmlns:r="http://schemas.openxmlformats.org/officeDocument/2006/relationships" id="259" r:id="R71c3afc208af4de1"/>
    <p:sldId xmlns:r="http://schemas.openxmlformats.org/officeDocument/2006/relationships" id="260" r:id="Rb8233cdef83142fe"/>
    <p:sldId xmlns:r="http://schemas.openxmlformats.org/officeDocument/2006/relationships" id="261" r:id="R8ee266b891134a1e"/>
    <p:sldId xmlns:r="http://schemas.openxmlformats.org/officeDocument/2006/relationships" id="262" r:id="Rbb38bdc582574e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310f1e07384bce" /><Relationship Type="http://schemas.openxmlformats.org/officeDocument/2006/relationships/slide" Target="/ppt/slides/slide1.xml" Id="R52799ee5afd0421f" /><Relationship Type="http://schemas.openxmlformats.org/officeDocument/2006/relationships/slide" Target="/ppt/slides/slide2.xml" Id="R06456d2d6ffa4920" /><Relationship Type="http://schemas.openxmlformats.org/officeDocument/2006/relationships/slide" Target="/ppt/slides/slide3.xml" Id="R704c23a5fb7c41c0" /><Relationship Type="http://schemas.openxmlformats.org/officeDocument/2006/relationships/slide" Target="/ppt/slides/slide4.xml" Id="R71c3afc208af4de1" /><Relationship Type="http://schemas.openxmlformats.org/officeDocument/2006/relationships/slide" Target="/ppt/slides/slide5.xml" Id="Rb8233cdef83142fe" /><Relationship Type="http://schemas.openxmlformats.org/officeDocument/2006/relationships/slide" Target="/ppt/slides/slide6.xml" Id="R8ee266b891134a1e" /><Relationship Type="http://schemas.openxmlformats.org/officeDocument/2006/relationships/slide" Target="/ppt/slides/slide7.xml" Id="Rbb38bdc582574e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221b3026f647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c3d1bcb57747c9" /><Relationship Type="http://schemas.openxmlformats.org/officeDocument/2006/relationships/theme" Target="/ppt/slideMasters/theme/theme1.xml" Id="Rdacf75a8ff8746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c3d1bcb57747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707b7a6a3343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c50d1529604b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642a4ab3a848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1ca147c39645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6987a36fe641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43f7dfcfe7404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aa87897bff4a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ELPE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ELPE AS ble etablert [år] og holder til i Singsås.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1 727 416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11 252 761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12 531 727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 ASTRID ROKSETH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LILLERØNNING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TURID FISSUM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 Turid Fissum, Kotsøy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7387 Singsås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989 158 708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