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e26475c6a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83c97b80548ab"/>
  </p:sldMasterIdLst>
  <p:sldIdLst>
    <p:sldId xmlns:r="http://schemas.openxmlformats.org/officeDocument/2006/relationships" id="256" r:id="R8183508ad7544923"/>
    <p:sldId xmlns:r="http://schemas.openxmlformats.org/officeDocument/2006/relationships" id="257" r:id="R53986dcfb402428d"/>
    <p:sldId xmlns:r="http://schemas.openxmlformats.org/officeDocument/2006/relationships" id="258" r:id="R50c33bf4f37e4fcd"/>
    <p:sldId xmlns:r="http://schemas.openxmlformats.org/officeDocument/2006/relationships" id="259" r:id="Rff7fe4e15f55429f"/>
    <p:sldId xmlns:r="http://schemas.openxmlformats.org/officeDocument/2006/relationships" id="260" r:id="Rab025c8505cd4ff5"/>
    <p:sldId xmlns:r="http://schemas.openxmlformats.org/officeDocument/2006/relationships" id="261" r:id="R6a0557cde2d34e11"/>
    <p:sldId xmlns:r="http://schemas.openxmlformats.org/officeDocument/2006/relationships" id="262" r:id="Re3ce7b85998d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83c97b80548ab" /><Relationship Type="http://schemas.openxmlformats.org/officeDocument/2006/relationships/slide" Target="/ppt/slides/slide1.xml" Id="R8183508ad7544923" /><Relationship Type="http://schemas.openxmlformats.org/officeDocument/2006/relationships/slide" Target="/ppt/slides/slide2.xml" Id="R53986dcfb402428d" /><Relationship Type="http://schemas.openxmlformats.org/officeDocument/2006/relationships/slide" Target="/ppt/slides/slide3.xml" Id="R50c33bf4f37e4fcd" /><Relationship Type="http://schemas.openxmlformats.org/officeDocument/2006/relationships/slide" Target="/ppt/slides/slide4.xml" Id="Rff7fe4e15f55429f" /><Relationship Type="http://schemas.openxmlformats.org/officeDocument/2006/relationships/slide" Target="/ppt/slides/slide5.xml" Id="Rab025c8505cd4ff5" /><Relationship Type="http://schemas.openxmlformats.org/officeDocument/2006/relationships/slide" Target="/ppt/slides/slide6.xml" Id="R6a0557cde2d34e11" /><Relationship Type="http://schemas.openxmlformats.org/officeDocument/2006/relationships/slide" Target="/ppt/slides/slide7.xml" Id="Re3ce7b85998d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8b15620ca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1dc4ffc6e418a" /><Relationship Type="http://schemas.openxmlformats.org/officeDocument/2006/relationships/theme" Target="/ppt/slideMasters/theme/theme1.xml" Id="R2250525b490a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1dc4ffc6e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b88bbbbc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00fd6c7c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b7f5189c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670dc77a6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b76559c1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416f2db8c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8074cc4a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