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f77eaebeed42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a2c5c7486c45e9"/>
  </p:sldMasterIdLst>
  <p:sldIdLst>
    <p:sldId xmlns:r="http://schemas.openxmlformats.org/officeDocument/2006/relationships" id="256" r:id="R7f4113869cf949f1"/>
    <p:sldId xmlns:r="http://schemas.openxmlformats.org/officeDocument/2006/relationships" id="257" r:id="Rd1df6785f7bf4c87"/>
    <p:sldId xmlns:r="http://schemas.openxmlformats.org/officeDocument/2006/relationships" id="258" r:id="R02fe8abfe25847db"/>
    <p:sldId xmlns:r="http://schemas.openxmlformats.org/officeDocument/2006/relationships" id="259" r:id="Rba8a8e87cc2e42ac"/>
    <p:sldId xmlns:r="http://schemas.openxmlformats.org/officeDocument/2006/relationships" id="260" r:id="Rebdb2610c38e4371"/>
    <p:sldId xmlns:r="http://schemas.openxmlformats.org/officeDocument/2006/relationships" id="261" r:id="R7c50772e91d74f10"/>
    <p:sldId xmlns:r="http://schemas.openxmlformats.org/officeDocument/2006/relationships" id="262" r:id="R2f1032463d3f4e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2c5c7486c45e9" /><Relationship Type="http://schemas.openxmlformats.org/officeDocument/2006/relationships/slide" Target="/ppt/slides/slide1.xml" Id="R7f4113869cf949f1" /><Relationship Type="http://schemas.openxmlformats.org/officeDocument/2006/relationships/slide" Target="/ppt/slides/slide2.xml" Id="Rd1df6785f7bf4c87" /><Relationship Type="http://schemas.openxmlformats.org/officeDocument/2006/relationships/slide" Target="/ppt/slides/slide3.xml" Id="R02fe8abfe25847db" /><Relationship Type="http://schemas.openxmlformats.org/officeDocument/2006/relationships/slide" Target="/ppt/slides/slide4.xml" Id="Rba8a8e87cc2e42ac" /><Relationship Type="http://schemas.openxmlformats.org/officeDocument/2006/relationships/slide" Target="/ppt/slides/slide5.xml" Id="Rebdb2610c38e4371" /><Relationship Type="http://schemas.openxmlformats.org/officeDocument/2006/relationships/slide" Target="/ppt/slides/slide6.xml" Id="R7c50772e91d74f10" /><Relationship Type="http://schemas.openxmlformats.org/officeDocument/2006/relationships/slide" Target="/ppt/slides/slide7.xml" Id="R2f1032463d3f4e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bc4ab9e6f4b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962f3d05744aa" /><Relationship Type="http://schemas.openxmlformats.org/officeDocument/2006/relationships/theme" Target="/ppt/slideMasters/theme/theme1.xml" Id="R1bf8f42fc90b40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962f3d05744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cdf554412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5cac647e94e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dcb8a1a3944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57af104bd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03f8579ae49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4373c160545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bebc7b15749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GELCO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GELCO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2 511 089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3 428 397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38 232 471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40 383 401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LUNDE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LUNDE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KÅRE LUNDE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LUNDE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Dyrhaugen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