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2bc6afc18548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217dae8c6438b"/>
  </p:sldMasterIdLst>
  <p:sldIdLst>
    <p:sldId xmlns:r="http://schemas.openxmlformats.org/officeDocument/2006/relationships" id="256" r:id="R3b16fea8db8c4e1c"/>
    <p:sldId xmlns:r="http://schemas.openxmlformats.org/officeDocument/2006/relationships" id="257" r:id="Rc6b4771f621e4a9c"/>
    <p:sldId xmlns:r="http://schemas.openxmlformats.org/officeDocument/2006/relationships" id="258" r:id="R61dec8e1d99b4639"/>
    <p:sldId xmlns:r="http://schemas.openxmlformats.org/officeDocument/2006/relationships" id="259" r:id="Rfb56819e124b46f0"/>
    <p:sldId xmlns:r="http://schemas.openxmlformats.org/officeDocument/2006/relationships" id="260" r:id="R9e5710311992457d"/>
    <p:sldId xmlns:r="http://schemas.openxmlformats.org/officeDocument/2006/relationships" id="261" r:id="R889f943a023545a6"/>
    <p:sldId xmlns:r="http://schemas.openxmlformats.org/officeDocument/2006/relationships" id="262" r:id="R38f50097d4f5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217dae8c6438b" /><Relationship Type="http://schemas.openxmlformats.org/officeDocument/2006/relationships/slide" Target="/ppt/slides/slide1.xml" Id="R3b16fea8db8c4e1c" /><Relationship Type="http://schemas.openxmlformats.org/officeDocument/2006/relationships/slide" Target="/ppt/slides/slide2.xml" Id="Rc6b4771f621e4a9c" /><Relationship Type="http://schemas.openxmlformats.org/officeDocument/2006/relationships/slide" Target="/ppt/slides/slide3.xml" Id="R61dec8e1d99b4639" /><Relationship Type="http://schemas.openxmlformats.org/officeDocument/2006/relationships/slide" Target="/ppt/slides/slide4.xml" Id="Rfb56819e124b46f0" /><Relationship Type="http://schemas.openxmlformats.org/officeDocument/2006/relationships/slide" Target="/ppt/slides/slide5.xml" Id="R9e5710311992457d" /><Relationship Type="http://schemas.openxmlformats.org/officeDocument/2006/relationships/slide" Target="/ppt/slides/slide6.xml" Id="R889f943a023545a6" /><Relationship Type="http://schemas.openxmlformats.org/officeDocument/2006/relationships/slide" Target="/ppt/slides/slide7.xml" Id="R38f50097d4f5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feef726a846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9f97b192b4ecf" /><Relationship Type="http://schemas.openxmlformats.org/officeDocument/2006/relationships/theme" Target="/ppt/slideMasters/theme/theme1.xml" Id="R22a122f1203343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39f97b192b4e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2584f65c543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5a31d7b5b4b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e0cf4c6ef47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775d39e844c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c27e13aac4e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a83b542ad44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3c5f8d1e84d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AKKA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474 239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3 459 173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AKSEL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Høivold brygge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989 161 474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AKKA INVEST AS</a:t>
            </a:r>
          </a:p>
        </p:txBody>
      </p:sp>
    </p:spTree>
  </p:cSld>
  <p:clrMapOvr>
    <a:masterClrMapping xmlns:a="http://schemas.openxmlformats.org/drawingml/2006/main"/>
  </p:clrMapOvr>
</p:sld>
</file>