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eb682d6a1a46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19557d38eb4d02"/>
  </p:sldMasterIdLst>
  <p:sldIdLst>
    <p:sldId xmlns:r="http://schemas.openxmlformats.org/officeDocument/2006/relationships" id="256" r:id="R2328c6de1ee44f1e"/>
    <p:sldId xmlns:r="http://schemas.openxmlformats.org/officeDocument/2006/relationships" id="257" r:id="Rd4cb2a96206343af"/>
    <p:sldId xmlns:r="http://schemas.openxmlformats.org/officeDocument/2006/relationships" id="258" r:id="R6c07e5ee79234cd0"/>
    <p:sldId xmlns:r="http://schemas.openxmlformats.org/officeDocument/2006/relationships" id="259" r:id="R6d0b65b45cd241d5"/>
    <p:sldId xmlns:r="http://schemas.openxmlformats.org/officeDocument/2006/relationships" id="260" r:id="R69d2f3b878fb4ba4"/>
    <p:sldId xmlns:r="http://schemas.openxmlformats.org/officeDocument/2006/relationships" id="261" r:id="R00e6062a3bd14e34"/>
    <p:sldId xmlns:r="http://schemas.openxmlformats.org/officeDocument/2006/relationships" id="262" r:id="R640f475d573946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19557d38eb4d02" /><Relationship Type="http://schemas.openxmlformats.org/officeDocument/2006/relationships/slide" Target="/ppt/slides/slide1.xml" Id="R2328c6de1ee44f1e" /><Relationship Type="http://schemas.openxmlformats.org/officeDocument/2006/relationships/slide" Target="/ppt/slides/slide2.xml" Id="Rd4cb2a96206343af" /><Relationship Type="http://schemas.openxmlformats.org/officeDocument/2006/relationships/slide" Target="/ppt/slides/slide3.xml" Id="R6c07e5ee79234cd0" /><Relationship Type="http://schemas.openxmlformats.org/officeDocument/2006/relationships/slide" Target="/ppt/slides/slide4.xml" Id="R6d0b65b45cd241d5" /><Relationship Type="http://schemas.openxmlformats.org/officeDocument/2006/relationships/slide" Target="/ppt/slides/slide5.xml" Id="R69d2f3b878fb4ba4" /><Relationship Type="http://schemas.openxmlformats.org/officeDocument/2006/relationships/slide" Target="/ppt/slides/slide6.xml" Id="R00e6062a3bd14e34" /><Relationship Type="http://schemas.openxmlformats.org/officeDocument/2006/relationships/slide" Target="/ppt/slides/slide7.xml" Id="R640f475d573946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1bd76ae6734a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32d24b7a3442d" /><Relationship Type="http://schemas.openxmlformats.org/officeDocument/2006/relationships/theme" Target="/ppt/slideMasters/theme/theme1.xml" Id="Raf8aea84122c4a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432d24b7a344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62aba32b549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ac7d987fa49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280a8d9c84b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1f50dd61f41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a501e6f2341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1201a61d746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664292c1f40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MOLUND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7 611 689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96 492 468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MOLUND PER IVAR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GRIMSTVEDT GURO IRENE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MOLUND MARIUS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MOLUND MARTHE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Langnestoppen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51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