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42555ee5d8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85eac2d8643c6"/>
  </p:sldMasterIdLst>
  <p:sldIdLst>
    <p:sldId xmlns:r="http://schemas.openxmlformats.org/officeDocument/2006/relationships" id="256" r:id="Rccd7857e2b5645e6"/>
    <p:sldId xmlns:r="http://schemas.openxmlformats.org/officeDocument/2006/relationships" id="257" r:id="R6e9f00a0a5db4881"/>
    <p:sldId xmlns:r="http://schemas.openxmlformats.org/officeDocument/2006/relationships" id="258" r:id="Rb3a9089122a449db"/>
    <p:sldId xmlns:r="http://schemas.openxmlformats.org/officeDocument/2006/relationships" id="259" r:id="R68fab59b77754c87"/>
    <p:sldId xmlns:r="http://schemas.openxmlformats.org/officeDocument/2006/relationships" id="260" r:id="R33cc3f8ef7f348ba"/>
    <p:sldId xmlns:r="http://schemas.openxmlformats.org/officeDocument/2006/relationships" id="261" r:id="Rcd36c61fb3784f78"/>
    <p:sldId xmlns:r="http://schemas.openxmlformats.org/officeDocument/2006/relationships" id="262" r:id="R6afc2c0b56b9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85eac2d8643c6" /><Relationship Type="http://schemas.openxmlformats.org/officeDocument/2006/relationships/slide" Target="/ppt/slides/slide1.xml" Id="Rccd7857e2b5645e6" /><Relationship Type="http://schemas.openxmlformats.org/officeDocument/2006/relationships/slide" Target="/ppt/slides/slide2.xml" Id="R6e9f00a0a5db4881" /><Relationship Type="http://schemas.openxmlformats.org/officeDocument/2006/relationships/slide" Target="/ppt/slides/slide3.xml" Id="Rb3a9089122a449db" /><Relationship Type="http://schemas.openxmlformats.org/officeDocument/2006/relationships/slide" Target="/ppt/slides/slide4.xml" Id="R68fab59b77754c87" /><Relationship Type="http://schemas.openxmlformats.org/officeDocument/2006/relationships/slide" Target="/ppt/slides/slide5.xml" Id="R33cc3f8ef7f348ba" /><Relationship Type="http://schemas.openxmlformats.org/officeDocument/2006/relationships/slide" Target="/ppt/slides/slide6.xml" Id="Rcd36c61fb3784f78" /><Relationship Type="http://schemas.openxmlformats.org/officeDocument/2006/relationships/slide" Target="/ppt/slides/slide7.xml" Id="R6afc2c0b56b9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fc22c970744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b62d4745a40ed" /><Relationship Type="http://schemas.openxmlformats.org/officeDocument/2006/relationships/theme" Target="/ppt/slideMasters/theme/theme1.xml" Id="R173ad0f5c819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b62d4745a40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c4cd1200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2806c995647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8470a57e5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cd9e612444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889c3203943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6eb4aef7a49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642e9555f4b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JOHS E. SÆTHER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 E. SÆTHER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12 956 862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8 939 172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113 092 364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130 705 174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HENRIK JOHANNES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ERIK JOHANNES  –  27,1 %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HANNAH C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IDA JOHANNE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RENEE CHRISTINE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JØRGEN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