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fbc0672f5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55d140a1e4024"/>
  </p:sldMasterIdLst>
  <p:sldIdLst>
    <p:sldId xmlns:r="http://schemas.openxmlformats.org/officeDocument/2006/relationships" id="256" r:id="R5aadbfc93391433f"/>
    <p:sldId xmlns:r="http://schemas.openxmlformats.org/officeDocument/2006/relationships" id="257" r:id="R78e4ce8c171645e8"/>
    <p:sldId xmlns:r="http://schemas.openxmlformats.org/officeDocument/2006/relationships" id="258" r:id="Rc88aab88772545b5"/>
    <p:sldId xmlns:r="http://schemas.openxmlformats.org/officeDocument/2006/relationships" id="259" r:id="Ra249505580124e4f"/>
    <p:sldId xmlns:r="http://schemas.openxmlformats.org/officeDocument/2006/relationships" id="260" r:id="R9d7b1128d3e24147"/>
    <p:sldId xmlns:r="http://schemas.openxmlformats.org/officeDocument/2006/relationships" id="261" r:id="R2232ac6049ef4447"/>
    <p:sldId xmlns:r="http://schemas.openxmlformats.org/officeDocument/2006/relationships" id="262" r:id="R99351df0dd9f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55d140a1e4024" /><Relationship Type="http://schemas.openxmlformats.org/officeDocument/2006/relationships/slide" Target="/ppt/slides/slide1.xml" Id="R5aadbfc93391433f" /><Relationship Type="http://schemas.openxmlformats.org/officeDocument/2006/relationships/slide" Target="/ppt/slides/slide2.xml" Id="R78e4ce8c171645e8" /><Relationship Type="http://schemas.openxmlformats.org/officeDocument/2006/relationships/slide" Target="/ppt/slides/slide3.xml" Id="Rc88aab88772545b5" /><Relationship Type="http://schemas.openxmlformats.org/officeDocument/2006/relationships/slide" Target="/ppt/slides/slide4.xml" Id="Ra249505580124e4f" /><Relationship Type="http://schemas.openxmlformats.org/officeDocument/2006/relationships/slide" Target="/ppt/slides/slide5.xml" Id="R9d7b1128d3e24147" /><Relationship Type="http://schemas.openxmlformats.org/officeDocument/2006/relationships/slide" Target="/ppt/slides/slide6.xml" Id="R2232ac6049ef4447" /><Relationship Type="http://schemas.openxmlformats.org/officeDocument/2006/relationships/slide" Target="/ppt/slides/slide7.xml" Id="R99351df0dd9f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b9110aa1f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8fc5632746e5" /><Relationship Type="http://schemas.openxmlformats.org/officeDocument/2006/relationships/theme" Target="/ppt/slideMasters/theme/theme1.xml" Id="Ra836a200c1e1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28fc56327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21fce1a6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a6769486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88cb7e19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159018d5a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60ea9599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32b9aa79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3fa4967c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PÅL IDAR  –  65,5 %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YSTMARK UNA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MALIN YSTMARK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LINDA-MATHILDE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SJURSHEIM THEA L YSTMARK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INVEST AS</a:t>
            </a:r>
          </a:p>
        </p:txBody>
      </p:sp>
    </p:spTree>
  </p:cSld>
  <p:clrMapOvr>
    <a:masterClrMapping xmlns:a="http://schemas.openxmlformats.org/drawingml/2006/main"/>
  </p:clrMapOvr>
</p:sld>
</file>