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d91cc0ea4241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64d0fd18d94922"/>
  </p:sldMasterIdLst>
  <p:sldIdLst>
    <p:sldId xmlns:r="http://schemas.openxmlformats.org/officeDocument/2006/relationships" id="256" r:id="R493fec4ad5c44687"/>
    <p:sldId xmlns:r="http://schemas.openxmlformats.org/officeDocument/2006/relationships" id="257" r:id="Re8ce35029b0e455a"/>
    <p:sldId xmlns:r="http://schemas.openxmlformats.org/officeDocument/2006/relationships" id="258" r:id="Re6f98373739a424e"/>
    <p:sldId xmlns:r="http://schemas.openxmlformats.org/officeDocument/2006/relationships" id="259" r:id="R66dd75255bc04d0b"/>
    <p:sldId xmlns:r="http://schemas.openxmlformats.org/officeDocument/2006/relationships" id="260" r:id="R9c66326d16f24850"/>
    <p:sldId xmlns:r="http://schemas.openxmlformats.org/officeDocument/2006/relationships" id="261" r:id="Rdf9acc911f374096"/>
    <p:sldId xmlns:r="http://schemas.openxmlformats.org/officeDocument/2006/relationships" id="262" r:id="R6a3fd2f8fed74b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4d0fd18d94922" /><Relationship Type="http://schemas.openxmlformats.org/officeDocument/2006/relationships/slide" Target="/ppt/slides/slide1.xml" Id="R493fec4ad5c44687" /><Relationship Type="http://schemas.openxmlformats.org/officeDocument/2006/relationships/slide" Target="/ppt/slides/slide2.xml" Id="Re8ce35029b0e455a" /><Relationship Type="http://schemas.openxmlformats.org/officeDocument/2006/relationships/slide" Target="/ppt/slides/slide3.xml" Id="Re6f98373739a424e" /><Relationship Type="http://schemas.openxmlformats.org/officeDocument/2006/relationships/slide" Target="/ppt/slides/slide4.xml" Id="R66dd75255bc04d0b" /><Relationship Type="http://schemas.openxmlformats.org/officeDocument/2006/relationships/slide" Target="/ppt/slides/slide5.xml" Id="R9c66326d16f24850" /><Relationship Type="http://schemas.openxmlformats.org/officeDocument/2006/relationships/slide" Target="/ppt/slides/slide6.xml" Id="Rdf9acc911f374096" /><Relationship Type="http://schemas.openxmlformats.org/officeDocument/2006/relationships/slide" Target="/ppt/slides/slide7.xml" Id="R6a3fd2f8fed74b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162e6ddd046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322c05c0c42f2" /><Relationship Type="http://schemas.openxmlformats.org/officeDocument/2006/relationships/theme" Target="/ppt/slideMasters/theme/theme1.xml" Id="R847273b5facb4f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3322c05c0c42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df8666ae948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d587a7c5147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593a9d01e45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3563f6bd748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6deb3188340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1b2971d4e49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b91bedb1842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 HOLDING AS ble etablert [år] og holder til i Tinn Austbygd.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4 804 351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4 129 687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7 503 261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BREKKE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LURAAS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3650 Tinn Austbygd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989 171 984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