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dece1b6464c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36b37745b43bf"/>
  </p:sldMasterIdLst>
  <p:sldIdLst>
    <p:sldId xmlns:r="http://schemas.openxmlformats.org/officeDocument/2006/relationships" id="256" r:id="Rc718fe27dac043fd"/>
    <p:sldId xmlns:r="http://schemas.openxmlformats.org/officeDocument/2006/relationships" id="257" r:id="R0078e8b8554c421f"/>
    <p:sldId xmlns:r="http://schemas.openxmlformats.org/officeDocument/2006/relationships" id="258" r:id="R34ae3a801ce545b0"/>
    <p:sldId xmlns:r="http://schemas.openxmlformats.org/officeDocument/2006/relationships" id="259" r:id="R77bc1887628140d0"/>
    <p:sldId xmlns:r="http://schemas.openxmlformats.org/officeDocument/2006/relationships" id="260" r:id="R7745f1f476e247f9"/>
    <p:sldId xmlns:r="http://schemas.openxmlformats.org/officeDocument/2006/relationships" id="261" r:id="R7db23dfc8cf6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36b37745b43bf" /><Relationship Type="http://schemas.openxmlformats.org/officeDocument/2006/relationships/slide" Target="/ppt/slides/slide1.xml" Id="Rc718fe27dac043fd" /><Relationship Type="http://schemas.openxmlformats.org/officeDocument/2006/relationships/slide" Target="/ppt/slides/slide2.xml" Id="R0078e8b8554c421f" /><Relationship Type="http://schemas.openxmlformats.org/officeDocument/2006/relationships/slide" Target="/ppt/slides/slide3.xml" Id="R34ae3a801ce545b0" /><Relationship Type="http://schemas.openxmlformats.org/officeDocument/2006/relationships/slide" Target="/ppt/slides/slide4.xml" Id="R77bc1887628140d0" /><Relationship Type="http://schemas.openxmlformats.org/officeDocument/2006/relationships/slide" Target="/ppt/slides/slide5.xml" Id="R7745f1f476e247f9" /><Relationship Type="http://schemas.openxmlformats.org/officeDocument/2006/relationships/slide" Target="/ppt/slides/slide6.xml" Id="R7db23dfc8cf6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d0cd76daa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0ec2e47f74baf" /><Relationship Type="http://schemas.openxmlformats.org/officeDocument/2006/relationships/theme" Target="/ppt/slideMasters/theme/theme1.xml" Id="Rb37ebbccd6ec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10ec2e47f74b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9e5727eda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10d6d23c0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74c96f735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715c8fde2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8425fa464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d1b0f03d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