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d584c979f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ded482d1a4412"/>
  </p:sldMasterIdLst>
  <p:sldIdLst>
    <p:sldId xmlns:r="http://schemas.openxmlformats.org/officeDocument/2006/relationships" id="256" r:id="R1078a9addf7746a4"/>
    <p:sldId xmlns:r="http://schemas.openxmlformats.org/officeDocument/2006/relationships" id="257" r:id="Rde7e2205186e4c5b"/>
    <p:sldId xmlns:r="http://schemas.openxmlformats.org/officeDocument/2006/relationships" id="258" r:id="Rf24307f446ad4f5c"/>
    <p:sldId xmlns:r="http://schemas.openxmlformats.org/officeDocument/2006/relationships" id="259" r:id="R655424c308e14249"/>
    <p:sldId xmlns:r="http://schemas.openxmlformats.org/officeDocument/2006/relationships" id="260" r:id="Re3a13f98a46947b8"/>
    <p:sldId xmlns:r="http://schemas.openxmlformats.org/officeDocument/2006/relationships" id="261" r:id="Rdccadf65c18a46ae"/>
    <p:sldId xmlns:r="http://schemas.openxmlformats.org/officeDocument/2006/relationships" id="262" r:id="R38b64fd23709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ded482d1a4412" /><Relationship Type="http://schemas.openxmlformats.org/officeDocument/2006/relationships/slide" Target="/ppt/slides/slide1.xml" Id="R1078a9addf7746a4" /><Relationship Type="http://schemas.openxmlformats.org/officeDocument/2006/relationships/slide" Target="/ppt/slides/slide2.xml" Id="Rde7e2205186e4c5b" /><Relationship Type="http://schemas.openxmlformats.org/officeDocument/2006/relationships/slide" Target="/ppt/slides/slide3.xml" Id="Rf24307f446ad4f5c" /><Relationship Type="http://schemas.openxmlformats.org/officeDocument/2006/relationships/slide" Target="/ppt/slides/slide4.xml" Id="R655424c308e14249" /><Relationship Type="http://schemas.openxmlformats.org/officeDocument/2006/relationships/slide" Target="/ppt/slides/slide5.xml" Id="Re3a13f98a46947b8" /><Relationship Type="http://schemas.openxmlformats.org/officeDocument/2006/relationships/slide" Target="/ppt/slides/slide6.xml" Id="Rdccadf65c18a46ae" /><Relationship Type="http://schemas.openxmlformats.org/officeDocument/2006/relationships/slide" Target="/ppt/slides/slide7.xml" Id="R38b64fd23709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b4ad2ac9d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d7ab404df410a" /><Relationship Type="http://schemas.openxmlformats.org/officeDocument/2006/relationships/theme" Target="/ppt/slideMasters/theme/theme1.xml" Id="R41161b08d5f2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d7ab404df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79502a640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591928468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19e156d98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dd23d820f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8e796cd7c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43500851a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1b7265d7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DAG TINUS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Mørchs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