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e43beda8c848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1c5d74423448e6"/>
  </p:sldMasterIdLst>
  <p:sldIdLst>
    <p:sldId xmlns:r="http://schemas.openxmlformats.org/officeDocument/2006/relationships" id="256" r:id="Ree49218090f346c6"/>
    <p:sldId xmlns:r="http://schemas.openxmlformats.org/officeDocument/2006/relationships" id="257" r:id="R865a30bbf5ac405f"/>
    <p:sldId xmlns:r="http://schemas.openxmlformats.org/officeDocument/2006/relationships" id="258" r:id="R1c27d9916de0402a"/>
    <p:sldId xmlns:r="http://schemas.openxmlformats.org/officeDocument/2006/relationships" id="259" r:id="Rff058f2626de4933"/>
    <p:sldId xmlns:r="http://schemas.openxmlformats.org/officeDocument/2006/relationships" id="260" r:id="R13a47855517e44df"/>
    <p:sldId xmlns:r="http://schemas.openxmlformats.org/officeDocument/2006/relationships" id="261" r:id="R962cfb6a844b45fb"/>
    <p:sldId xmlns:r="http://schemas.openxmlformats.org/officeDocument/2006/relationships" id="262" r:id="R3c09cb042e794b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1c5d74423448e6" /><Relationship Type="http://schemas.openxmlformats.org/officeDocument/2006/relationships/slide" Target="/ppt/slides/slide1.xml" Id="Ree49218090f346c6" /><Relationship Type="http://schemas.openxmlformats.org/officeDocument/2006/relationships/slide" Target="/ppt/slides/slide2.xml" Id="R865a30bbf5ac405f" /><Relationship Type="http://schemas.openxmlformats.org/officeDocument/2006/relationships/slide" Target="/ppt/slides/slide3.xml" Id="R1c27d9916de0402a" /><Relationship Type="http://schemas.openxmlformats.org/officeDocument/2006/relationships/slide" Target="/ppt/slides/slide4.xml" Id="Rff058f2626de4933" /><Relationship Type="http://schemas.openxmlformats.org/officeDocument/2006/relationships/slide" Target="/ppt/slides/slide5.xml" Id="R13a47855517e44df" /><Relationship Type="http://schemas.openxmlformats.org/officeDocument/2006/relationships/slide" Target="/ppt/slides/slide6.xml" Id="R962cfb6a844b45fb" /><Relationship Type="http://schemas.openxmlformats.org/officeDocument/2006/relationships/slide" Target="/ppt/slides/slide7.xml" Id="R3c09cb042e794b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a021d4a38041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290bd74cc45f5" /><Relationship Type="http://schemas.openxmlformats.org/officeDocument/2006/relationships/theme" Target="/ppt/slideMasters/theme/theme1.xml" Id="Rbb370801f0eb40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2290bd74cc45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255f3d8ef41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771ea342e4f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ac5b9f7f643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3375792a840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d3c40718449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5d16195c243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e7a5b636e4e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BELLA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BELLA HOLDING AS ble etablert [år] og holder til i Manstad.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593 867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114 583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−1 136 252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40 336 064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41 355 089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BRYNILDSEN LINN ELISABETH  –  40,4 %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HUSEBY BERIT BRYNILDSEN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BRYNILDSEN BIRGITTE C  –  21,7 %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BRYNILDSEN HANS PETTER  –  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Bossumveien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1626 Manstad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989 181 513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HOLDING AS</a:t>
            </a:r>
          </a:p>
        </p:txBody>
      </p:sp>
    </p:spTree>
  </p:cSld>
  <p:clrMapOvr>
    <a:masterClrMapping xmlns:a="http://schemas.openxmlformats.org/drawingml/2006/main"/>
  </p:clrMapOvr>
</p:sld>
</file>