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0538a37c7c41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83fa6ef0694e2b"/>
  </p:sldMasterIdLst>
  <p:sldIdLst>
    <p:sldId xmlns:r="http://schemas.openxmlformats.org/officeDocument/2006/relationships" id="256" r:id="R14a237d081804d92"/>
    <p:sldId xmlns:r="http://schemas.openxmlformats.org/officeDocument/2006/relationships" id="257" r:id="Rc391ac85d4ab4f4e"/>
    <p:sldId xmlns:r="http://schemas.openxmlformats.org/officeDocument/2006/relationships" id="258" r:id="R00aef7b8708a4a31"/>
    <p:sldId xmlns:r="http://schemas.openxmlformats.org/officeDocument/2006/relationships" id="259" r:id="R3096cf69496c42b9"/>
    <p:sldId xmlns:r="http://schemas.openxmlformats.org/officeDocument/2006/relationships" id="260" r:id="R8e9dc2162059487f"/>
    <p:sldId xmlns:r="http://schemas.openxmlformats.org/officeDocument/2006/relationships" id="261" r:id="R2e9981edf64446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83fa6ef0694e2b" /><Relationship Type="http://schemas.openxmlformats.org/officeDocument/2006/relationships/slide" Target="/ppt/slides/slide1.xml" Id="R14a237d081804d92" /><Relationship Type="http://schemas.openxmlformats.org/officeDocument/2006/relationships/slide" Target="/ppt/slides/slide2.xml" Id="Rc391ac85d4ab4f4e" /><Relationship Type="http://schemas.openxmlformats.org/officeDocument/2006/relationships/slide" Target="/ppt/slides/slide3.xml" Id="R00aef7b8708a4a31" /><Relationship Type="http://schemas.openxmlformats.org/officeDocument/2006/relationships/slide" Target="/ppt/slides/slide4.xml" Id="R3096cf69496c42b9" /><Relationship Type="http://schemas.openxmlformats.org/officeDocument/2006/relationships/slide" Target="/ppt/slides/slide5.xml" Id="R8e9dc2162059487f" /><Relationship Type="http://schemas.openxmlformats.org/officeDocument/2006/relationships/slide" Target="/ppt/slides/slide6.xml" Id="R2e9981edf64446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00b41e32684d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e5199db704a17" /><Relationship Type="http://schemas.openxmlformats.org/officeDocument/2006/relationships/theme" Target="/ppt/slideMasters/theme/theme1.xml" Id="R6ff70917009a42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1e5199db704a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344c5b45444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f6a23670548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74c3288164e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fd87c26d346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622d6967543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a18a93e2a42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TWO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TWO INVEST AS ble etablert [år] og holder til i 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WERNER OGNEDAL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ARSTAD OGNEDAL  –  44,0 %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ALICE ARSTAD OGNEDAL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WERNER OGNEDAL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Ingstads vei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1351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989 181 521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