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0789deea974b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6f2a12e03942ce"/>
  </p:sldMasterIdLst>
  <p:sldIdLst>
    <p:sldId xmlns:r="http://schemas.openxmlformats.org/officeDocument/2006/relationships" id="256" r:id="R513243c06fd4479f"/>
    <p:sldId xmlns:r="http://schemas.openxmlformats.org/officeDocument/2006/relationships" id="257" r:id="R630910ad54f046e3"/>
    <p:sldId xmlns:r="http://schemas.openxmlformats.org/officeDocument/2006/relationships" id="258" r:id="Rfb65fbf79cd14cbe"/>
    <p:sldId xmlns:r="http://schemas.openxmlformats.org/officeDocument/2006/relationships" id="259" r:id="Rf6a4354f1c784673"/>
    <p:sldId xmlns:r="http://schemas.openxmlformats.org/officeDocument/2006/relationships" id="260" r:id="Ra6229bd29f3840b7"/>
    <p:sldId xmlns:r="http://schemas.openxmlformats.org/officeDocument/2006/relationships" id="261" r:id="R0e2888853235490c"/>
    <p:sldId xmlns:r="http://schemas.openxmlformats.org/officeDocument/2006/relationships" id="262" r:id="Rd8af6b9064644f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f2a12e03942ce" /><Relationship Type="http://schemas.openxmlformats.org/officeDocument/2006/relationships/slide" Target="/ppt/slides/slide1.xml" Id="R513243c06fd4479f" /><Relationship Type="http://schemas.openxmlformats.org/officeDocument/2006/relationships/slide" Target="/ppt/slides/slide2.xml" Id="R630910ad54f046e3" /><Relationship Type="http://schemas.openxmlformats.org/officeDocument/2006/relationships/slide" Target="/ppt/slides/slide3.xml" Id="Rfb65fbf79cd14cbe" /><Relationship Type="http://schemas.openxmlformats.org/officeDocument/2006/relationships/slide" Target="/ppt/slides/slide4.xml" Id="Rf6a4354f1c784673" /><Relationship Type="http://schemas.openxmlformats.org/officeDocument/2006/relationships/slide" Target="/ppt/slides/slide5.xml" Id="Ra6229bd29f3840b7" /><Relationship Type="http://schemas.openxmlformats.org/officeDocument/2006/relationships/slide" Target="/ppt/slides/slide6.xml" Id="R0e2888853235490c" /><Relationship Type="http://schemas.openxmlformats.org/officeDocument/2006/relationships/slide" Target="/ppt/slides/slide7.xml" Id="Rd8af6b9064644f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6d5d28ac774f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a6af471e64218" /><Relationship Type="http://schemas.openxmlformats.org/officeDocument/2006/relationships/theme" Target="/ppt/slideMasters/theme/theme1.xml" Id="R4df0cc8b2ead41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da6af471e642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eed7c2de8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82f99a0a1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a449e49f643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a4c0788154a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89a77301b40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9bcda4e2646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aa95c853e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 GABRIELSEN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 GABRIELSEN INVEST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GABRIELSEN-KIROPRAKTIKK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Graue Gabrielsen, Grauavegen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eirik-kg@live.com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