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d8da07a58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23707ec7444fc4"/>
  </p:sldMasterIdLst>
  <p:sldIdLst>
    <p:sldId xmlns:r="http://schemas.openxmlformats.org/officeDocument/2006/relationships" id="256" r:id="R149bf8b080804f0b"/>
    <p:sldId xmlns:r="http://schemas.openxmlformats.org/officeDocument/2006/relationships" id="257" r:id="R3892ddc7d9ff46ac"/>
    <p:sldId xmlns:r="http://schemas.openxmlformats.org/officeDocument/2006/relationships" id="258" r:id="Rdd863616f25343b2"/>
    <p:sldId xmlns:r="http://schemas.openxmlformats.org/officeDocument/2006/relationships" id="259" r:id="Rf70b214b1e6e4448"/>
    <p:sldId xmlns:r="http://schemas.openxmlformats.org/officeDocument/2006/relationships" id="260" r:id="R7505e0a9804c4e0a"/>
    <p:sldId xmlns:r="http://schemas.openxmlformats.org/officeDocument/2006/relationships" id="261" r:id="Rf9451247ff1f4555"/>
    <p:sldId xmlns:r="http://schemas.openxmlformats.org/officeDocument/2006/relationships" id="262" r:id="R21eb2b4b74ec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3707ec7444fc4" /><Relationship Type="http://schemas.openxmlformats.org/officeDocument/2006/relationships/slide" Target="/ppt/slides/slide1.xml" Id="R149bf8b080804f0b" /><Relationship Type="http://schemas.openxmlformats.org/officeDocument/2006/relationships/slide" Target="/ppt/slides/slide2.xml" Id="R3892ddc7d9ff46ac" /><Relationship Type="http://schemas.openxmlformats.org/officeDocument/2006/relationships/slide" Target="/ppt/slides/slide3.xml" Id="Rdd863616f25343b2" /><Relationship Type="http://schemas.openxmlformats.org/officeDocument/2006/relationships/slide" Target="/ppt/slides/slide4.xml" Id="Rf70b214b1e6e4448" /><Relationship Type="http://schemas.openxmlformats.org/officeDocument/2006/relationships/slide" Target="/ppt/slides/slide5.xml" Id="R7505e0a9804c4e0a" /><Relationship Type="http://schemas.openxmlformats.org/officeDocument/2006/relationships/slide" Target="/ppt/slides/slide6.xml" Id="Rf9451247ff1f4555" /><Relationship Type="http://schemas.openxmlformats.org/officeDocument/2006/relationships/slide" Target="/ppt/slides/slide7.xml" Id="R21eb2b4b74ec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c781686f241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716bc70d24d97" /><Relationship Type="http://schemas.openxmlformats.org/officeDocument/2006/relationships/theme" Target="/ppt/slideMasters/theme/theme1.xml" Id="R579ad50813ef4b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716bc70d24d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4be26bcf745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4b6751de44a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01a1131364b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1d796d961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b3aa41fcb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95b953c2c43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05355ed494b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3 786 732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59 021 127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RINGDAL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9,2 %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