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0af32d29f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f8da57f584b87"/>
  </p:sldMasterIdLst>
  <p:sldIdLst>
    <p:sldId xmlns:r="http://schemas.openxmlformats.org/officeDocument/2006/relationships" id="256" r:id="R6bcc9a6f1d4c445c"/>
    <p:sldId xmlns:r="http://schemas.openxmlformats.org/officeDocument/2006/relationships" id="257" r:id="Rc915cdef31f547bd"/>
    <p:sldId xmlns:r="http://schemas.openxmlformats.org/officeDocument/2006/relationships" id="258" r:id="R9c50691aeade4a7a"/>
    <p:sldId xmlns:r="http://schemas.openxmlformats.org/officeDocument/2006/relationships" id="259" r:id="R726eb1158f6c4281"/>
    <p:sldId xmlns:r="http://schemas.openxmlformats.org/officeDocument/2006/relationships" id="260" r:id="R11c0e64971ac4b25"/>
    <p:sldId xmlns:r="http://schemas.openxmlformats.org/officeDocument/2006/relationships" id="261" r:id="R2c616e38fafb4e33"/>
    <p:sldId xmlns:r="http://schemas.openxmlformats.org/officeDocument/2006/relationships" id="262" r:id="R5d6e06f9559d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f8da57f584b87" /><Relationship Type="http://schemas.openxmlformats.org/officeDocument/2006/relationships/slide" Target="/ppt/slides/slide1.xml" Id="R6bcc9a6f1d4c445c" /><Relationship Type="http://schemas.openxmlformats.org/officeDocument/2006/relationships/slide" Target="/ppt/slides/slide2.xml" Id="Rc915cdef31f547bd" /><Relationship Type="http://schemas.openxmlformats.org/officeDocument/2006/relationships/slide" Target="/ppt/slides/slide3.xml" Id="R9c50691aeade4a7a" /><Relationship Type="http://schemas.openxmlformats.org/officeDocument/2006/relationships/slide" Target="/ppt/slides/slide4.xml" Id="R726eb1158f6c4281" /><Relationship Type="http://schemas.openxmlformats.org/officeDocument/2006/relationships/slide" Target="/ppt/slides/slide5.xml" Id="R11c0e64971ac4b25" /><Relationship Type="http://schemas.openxmlformats.org/officeDocument/2006/relationships/slide" Target="/ppt/slides/slide6.xml" Id="R2c616e38fafb4e33" /><Relationship Type="http://schemas.openxmlformats.org/officeDocument/2006/relationships/slide" Target="/ppt/slides/slide7.xml" Id="R5d6e06f9559d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83ed568304c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0b2eb9a294c47" /><Relationship Type="http://schemas.openxmlformats.org/officeDocument/2006/relationships/theme" Target="/ppt/slideMasters/theme/theme1.xml" Id="R314f7a7fc267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d0b2eb9a294c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1542b9b39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bbd7bb87840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2d70cc89f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e8523dae5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b58d806a64f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2953635eb4f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60873f04d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EIENDOM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EIENDOM OG INVEST AS ble etablert [år] og holder til i Kvås.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−1 693 087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33 159 520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35 462 370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SVINDLAND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Kvåstunet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4588 Kvås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