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b1c06d8e8743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96db812cfb4624"/>
  </p:sldMasterIdLst>
  <p:sldIdLst>
    <p:sldId xmlns:r="http://schemas.openxmlformats.org/officeDocument/2006/relationships" id="256" r:id="R78972bccff2949dd"/>
    <p:sldId xmlns:r="http://schemas.openxmlformats.org/officeDocument/2006/relationships" id="257" r:id="R94707d9266584243"/>
    <p:sldId xmlns:r="http://schemas.openxmlformats.org/officeDocument/2006/relationships" id="258" r:id="R01f580699bc248c4"/>
    <p:sldId xmlns:r="http://schemas.openxmlformats.org/officeDocument/2006/relationships" id="259" r:id="Rb34ed1cf06a64412"/>
    <p:sldId xmlns:r="http://schemas.openxmlformats.org/officeDocument/2006/relationships" id="260" r:id="R84d9e387754244a2"/>
    <p:sldId xmlns:r="http://schemas.openxmlformats.org/officeDocument/2006/relationships" id="261" r:id="R6ee3c641a3ab4a83"/>
    <p:sldId xmlns:r="http://schemas.openxmlformats.org/officeDocument/2006/relationships" id="262" r:id="Rd222e2ba4ae040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96db812cfb4624" /><Relationship Type="http://schemas.openxmlformats.org/officeDocument/2006/relationships/slide" Target="/ppt/slides/slide1.xml" Id="R78972bccff2949dd" /><Relationship Type="http://schemas.openxmlformats.org/officeDocument/2006/relationships/slide" Target="/ppt/slides/slide2.xml" Id="R94707d9266584243" /><Relationship Type="http://schemas.openxmlformats.org/officeDocument/2006/relationships/slide" Target="/ppt/slides/slide3.xml" Id="R01f580699bc248c4" /><Relationship Type="http://schemas.openxmlformats.org/officeDocument/2006/relationships/slide" Target="/ppt/slides/slide4.xml" Id="Rb34ed1cf06a64412" /><Relationship Type="http://schemas.openxmlformats.org/officeDocument/2006/relationships/slide" Target="/ppt/slides/slide5.xml" Id="R84d9e387754244a2" /><Relationship Type="http://schemas.openxmlformats.org/officeDocument/2006/relationships/slide" Target="/ppt/slides/slide6.xml" Id="R6ee3c641a3ab4a83" /><Relationship Type="http://schemas.openxmlformats.org/officeDocument/2006/relationships/slide" Target="/ppt/slides/slide7.xml" Id="Rd222e2ba4ae040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605ce874ce4d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d50574b794adb" /><Relationship Type="http://schemas.openxmlformats.org/officeDocument/2006/relationships/theme" Target="/ppt/slideMasters/theme/theme1.xml" Id="R3f4fedc9ed8d4f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ad50574b794a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bfe3b38484d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4e559ccf84c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b615078044b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d9bd39bde4f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4559d267d4d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8290a91934f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59370363f40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JJR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JJR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2 152 764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29 960 626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30 364 645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JOACHIM RAANAAS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Zinoberveien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989 185 381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JJR AS</a:t>
            </a:r>
          </a:p>
        </p:txBody>
      </p:sp>
    </p:spTree>
  </p:cSld>
  <p:clrMapOvr>
    <a:masterClrMapping xmlns:a="http://schemas.openxmlformats.org/drawingml/2006/main"/>
  </p:clrMapOvr>
</p:sld>
</file>