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dd9965a19340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5bbdd119bf4429"/>
  </p:sldMasterIdLst>
  <p:sldIdLst>
    <p:sldId xmlns:r="http://schemas.openxmlformats.org/officeDocument/2006/relationships" id="256" r:id="R7d24d7cb7ac84997"/>
    <p:sldId xmlns:r="http://schemas.openxmlformats.org/officeDocument/2006/relationships" id="257" r:id="R206bd57b22f74ce3"/>
    <p:sldId xmlns:r="http://schemas.openxmlformats.org/officeDocument/2006/relationships" id="258" r:id="R336075cab66f4df9"/>
    <p:sldId xmlns:r="http://schemas.openxmlformats.org/officeDocument/2006/relationships" id="259" r:id="R7f2a294c7fae4eff"/>
    <p:sldId xmlns:r="http://schemas.openxmlformats.org/officeDocument/2006/relationships" id="260" r:id="R0be07751b23f4bb7"/>
    <p:sldId xmlns:r="http://schemas.openxmlformats.org/officeDocument/2006/relationships" id="261" r:id="Rf8fce652bed84306"/>
    <p:sldId xmlns:r="http://schemas.openxmlformats.org/officeDocument/2006/relationships" id="262" r:id="R1e736cd5126148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5bbdd119bf4429" /><Relationship Type="http://schemas.openxmlformats.org/officeDocument/2006/relationships/slide" Target="/ppt/slides/slide1.xml" Id="R7d24d7cb7ac84997" /><Relationship Type="http://schemas.openxmlformats.org/officeDocument/2006/relationships/slide" Target="/ppt/slides/slide2.xml" Id="R206bd57b22f74ce3" /><Relationship Type="http://schemas.openxmlformats.org/officeDocument/2006/relationships/slide" Target="/ppt/slides/slide3.xml" Id="R336075cab66f4df9" /><Relationship Type="http://schemas.openxmlformats.org/officeDocument/2006/relationships/slide" Target="/ppt/slides/slide4.xml" Id="R7f2a294c7fae4eff" /><Relationship Type="http://schemas.openxmlformats.org/officeDocument/2006/relationships/slide" Target="/ppt/slides/slide5.xml" Id="R0be07751b23f4bb7" /><Relationship Type="http://schemas.openxmlformats.org/officeDocument/2006/relationships/slide" Target="/ppt/slides/slide6.xml" Id="Rf8fce652bed84306" /><Relationship Type="http://schemas.openxmlformats.org/officeDocument/2006/relationships/slide" Target="/ppt/slides/slide7.xml" Id="R1e736cd5126148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2e0fb1954448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4bcfc352d4223" /><Relationship Type="http://schemas.openxmlformats.org/officeDocument/2006/relationships/theme" Target="/ppt/slideMasters/theme/theme1.xml" Id="Rcb501bbe9da147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84bcfc352d42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ee820990146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b127ad62940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202f38b3143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b5aabad6d40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70c766bde47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33518aa3440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2465fe4d942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EDGARS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EDGARS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EDGARS HOLDING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EDGARS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EDGARS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EDGARS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−540 157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323 059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26 514 107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28 393 463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EDGARS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WISLØFF EDGAR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EDGARS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Åsvegen 129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989 189 727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EDGARS HOLDING AS</a:t>
            </a:r>
          </a:p>
        </p:txBody>
      </p:sp>
    </p:spTree>
  </p:cSld>
  <p:clrMapOvr>
    <a:masterClrMapping xmlns:a="http://schemas.openxmlformats.org/drawingml/2006/main"/>
  </p:clrMapOvr>
</p:sld>
</file>