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bc2a2e7af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89cbb35574a97"/>
  </p:sldMasterIdLst>
  <p:sldIdLst>
    <p:sldId xmlns:r="http://schemas.openxmlformats.org/officeDocument/2006/relationships" id="256" r:id="Rdef4648b288049b0"/>
    <p:sldId xmlns:r="http://schemas.openxmlformats.org/officeDocument/2006/relationships" id="257" r:id="R503a25cb94e84056"/>
    <p:sldId xmlns:r="http://schemas.openxmlformats.org/officeDocument/2006/relationships" id="258" r:id="R2ecefbbd07754899"/>
    <p:sldId xmlns:r="http://schemas.openxmlformats.org/officeDocument/2006/relationships" id="259" r:id="R66deee6141554a5c"/>
    <p:sldId xmlns:r="http://schemas.openxmlformats.org/officeDocument/2006/relationships" id="260" r:id="R644debcb5d2d48e7"/>
    <p:sldId xmlns:r="http://schemas.openxmlformats.org/officeDocument/2006/relationships" id="261" r:id="Rcaa31e420ded4c7b"/>
    <p:sldId xmlns:r="http://schemas.openxmlformats.org/officeDocument/2006/relationships" id="262" r:id="Rbb96b724593d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89cbb35574a97" /><Relationship Type="http://schemas.openxmlformats.org/officeDocument/2006/relationships/slide" Target="/ppt/slides/slide1.xml" Id="Rdef4648b288049b0" /><Relationship Type="http://schemas.openxmlformats.org/officeDocument/2006/relationships/slide" Target="/ppt/slides/slide2.xml" Id="R503a25cb94e84056" /><Relationship Type="http://schemas.openxmlformats.org/officeDocument/2006/relationships/slide" Target="/ppt/slides/slide3.xml" Id="R2ecefbbd07754899" /><Relationship Type="http://schemas.openxmlformats.org/officeDocument/2006/relationships/slide" Target="/ppt/slides/slide4.xml" Id="R66deee6141554a5c" /><Relationship Type="http://schemas.openxmlformats.org/officeDocument/2006/relationships/slide" Target="/ppt/slides/slide5.xml" Id="R644debcb5d2d48e7" /><Relationship Type="http://schemas.openxmlformats.org/officeDocument/2006/relationships/slide" Target="/ppt/slides/slide6.xml" Id="Rcaa31e420ded4c7b" /><Relationship Type="http://schemas.openxmlformats.org/officeDocument/2006/relationships/slide" Target="/ppt/slides/slide7.xml" Id="Rbb96b724593d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9bcba072f4b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3a42a90334b22" /><Relationship Type="http://schemas.openxmlformats.org/officeDocument/2006/relationships/theme" Target="/ppt/slideMasters/theme/theme1.xml" Id="R1abf987a00ae4d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63a42a9033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c4457012f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ee8e59cf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ab08a6675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b4e9ca574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49746bdc9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a4d1ee07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4912bc20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5 497 870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FAGERBAKKE TESDAL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90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 HOLDING AS</a:t>
            </a:r>
          </a:p>
        </p:txBody>
      </p:sp>
    </p:spTree>
  </p:cSld>
  <p:clrMapOvr>
    <a:masterClrMapping xmlns:a="http://schemas.openxmlformats.org/drawingml/2006/main"/>
  </p:clrMapOvr>
</p:sld>
</file>