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857789d296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230e59c4d4df2"/>
  </p:sldMasterIdLst>
  <p:sldIdLst>
    <p:sldId xmlns:r="http://schemas.openxmlformats.org/officeDocument/2006/relationships" id="256" r:id="Raecb5774638e457c"/>
    <p:sldId xmlns:r="http://schemas.openxmlformats.org/officeDocument/2006/relationships" id="257" r:id="Rf08810f21ff146bd"/>
    <p:sldId xmlns:r="http://schemas.openxmlformats.org/officeDocument/2006/relationships" id="258" r:id="R76bf0337be4f479e"/>
    <p:sldId xmlns:r="http://schemas.openxmlformats.org/officeDocument/2006/relationships" id="259" r:id="R10e669fcca204cdb"/>
    <p:sldId xmlns:r="http://schemas.openxmlformats.org/officeDocument/2006/relationships" id="260" r:id="Raea48a26c54a462b"/>
    <p:sldId xmlns:r="http://schemas.openxmlformats.org/officeDocument/2006/relationships" id="261" r:id="R5cfa4cd366fa4605"/>
    <p:sldId xmlns:r="http://schemas.openxmlformats.org/officeDocument/2006/relationships" id="262" r:id="R1f94fec97c9f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230e59c4d4df2" /><Relationship Type="http://schemas.openxmlformats.org/officeDocument/2006/relationships/slide" Target="/ppt/slides/slide1.xml" Id="Raecb5774638e457c" /><Relationship Type="http://schemas.openxmlformats.org/officeDocument/2006/relationships/slide" Target="/ppt/slides/slide2.xml" Id="Rf08810f21ff146bd" /><Relationship Type="http://schemas.openxmlformats.org/officeDocument/2006/relationships/slide" Target="/ppt/slides/slide3.xml" Id="R76bf0337be4f479e" /><Relationship Type="http://schemas.openxmlformats.org/officeDocument/2006/relationships/slide" Target="/ppt/slides/slide4.xml" Id="R10e669fcca204cdb" /><Relationship Type="http://schemas.openxmlformats.org/officeDocument/2006/relationships/slide" Target="/ppt/slides/slide5.xml" Id="Raea48a26c54a462b" /><Relationship Type="http://schemas.openxmlformats.org/officeDocument/2006/relationships/slide" Target="/ppt/slides/slide6.xml" Id="R5cfa4cd366fa4605" /><Relationship Type="http://schemas.openxmlformats.org/officeDocument/2006/relationships/slide" Target="/ppt/slides/slide7.xml" Id="R1f94fec97c9f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047115d15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f08bd1131405c" /><Relationship Type="http://schemas.openxmlformats.org/officeDocument/2006/relationships/theme" Target="/ppt/slideMasters/theme/theme1.xml" Id="Ra9c8a28acb54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f08bd1131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4627b7cf8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e18058ed8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c66008fb8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45166089c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8a841355d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deb9d594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faba5d7b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3 750 846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ØYVIND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