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7279f381d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fd41fbb804e40"/>
  </p:sldMasterIdLst>
  <p:sldIdLst>
    <p:sldId xmlns:r="http://schemas.openxmlformats.org/officeDocument/2006/relationships" id="256" r:id="R6fcc715b0b5e448c"/>
    <p:sldId xmlns:r="http://schemas.openxmlformats.org/officeDocument/2006/relationships" id="257" r:id="R45bbf12224314a00"/>
    <p:sldId xmlns:r="http://schemas.openxmlformats.org/officeDocument/2006/relationships" id="258" r:id="R55bf5a8ac1834c8c"/>
    <p:sldId xmlns:r="http://schemas.openxmlformats.org/officeDocument/2006/relationships" id="259" r:id="R3829f4be6aa0484f"/>
    <p:sldId xmlns:r="http://schemas.openxmlformats.org/officeDocument/2006/relationships" id="260" r:id="R3874a51c0a274820"/>
    <p:sldId xmlns:r="http://schemas.openxmlformats.org/officeDocument/2006/relationships" id="261" r:id="Rb901698456834df2"/>
    <p:sldId xmlns:r="http://schemas.openxmlformats.org/officeDocument/2006/relationships" id="262" r:id="R041444d53fcc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fd41fbb804e40" /><Relationship Type="http://schemas.openxmlformats.org/officeDocument/2006/relationships/slide" Target="/ppt/slides/slide1.xml" Id="R6fcc715b0b5e448c" /><Relationship Type="http://schemas.openxmlformats.org/officeDocument/2006/relationships/slide" Target="/ppt/slides/slide2.xml" Id="R45bbf12224314a00" /><Relationship Type="http://schemas.openxmlformats.org/officeDocument/2006/relationships/slide" Target="/ppt/slides/slide3.xml" Id="R55bf5a8ac1834c8c" /><Relationship Type="http://schemas.openxmlformats.org/officeDocument/2006/relationships/slide" Target="/ppt/slides/slide4.xml" Id="R3829f4be6aa0484f" /><Relationship Type="http://schemas.openxmlformats.org/officeDocument/2006/relationships/slide" Target="/ppt/slides/slide5.xml" Id="R3874a51c0a274820" /><Relationship Type="http://schemas.openxmlformats.org/officeDocument/2006/relationships/slide" Target="/ppt/slides/slide6.xml" Id="Rb901698456834df2" /><Relationship Type="http://schemas.openxmlformats.org/officeDocument/2006/relationships/slide" Target="/ppt/slides/slide7.xml" Id="R041444d53fcc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ec0fe763d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e8b28650469c" /><Relationship Type="http://schemas.openxmlformats.org/officeDocument/2006/relationships/theme" Target="/ppt/slideMasters/theme/theme1.xml" Id="Rd3bb390cf399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ee8b28650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bdb5817d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d1e76d4d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9e41e4b5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c056f501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01a6e611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b7b77e86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dad2ccfd4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