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57672281d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4b6a455724cca"/>
  </p:sldMasterIdLst>
  <p:sldIdLst>
    <p:sldId xmlns:r="http://schemas.openxmlformats.org/officeDocument/2006/relationships" id="256" r:id="R12b11f7e31df4c6d"/>
    <p:sldId xmlns:r="http://schemas.openxmlformats.org/officeDocument/2006/relationships" id="257" r:id="Rf5dac0ac1e3e4114"/>
    <p:sldId xmlns:r="http://schemas.openxmlformats.org/officeDocument/2006/relationships" id="258" r:id="R6156a9a687f546e3"/>
    <p:sldId xmlns:r="http://schemas.openxmlformats.org/officeDocument/2006/relationships" id="259" r:id="R93d934d7eabc4dbf"/>
    <p:sldId xmlns:r="http://schemas.openxmlformats.org/officeDocument/2006/relationships" id="260" r:id="Re05c19c8b0f8482f"/>
    <p:sldId xmlns:r="http://schemas.openxmlformats.org/officeDocument/2006/relationships" id="261" r:id="R2a5f0cc1aa6e411d"/>
    <p:sldId xmlns:r="http://schemas.openxmlformats.org/officeDocument/2006/relationships" id="262" r:id="R1eac0622729a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4b6a455724cca" /><Relationship Type="http://schemas.openxmlformats.org/officeDocument/2006/relationships/slide" Target="/ppt/slides/slide1.xml" Id="R12b11f7e31df4c6d" /><Relationship Type="http://schemas.openxmlformats.org/officeDocument/2006/relationships/slide" Target="/ppt/slides/slide2.xml" Id="Rf5dac0ac1e3e4114" /><Relationship Type="http://schemas.openxmlformats.org/officeDocument/2006/relationships/slide" Target="/ppt/slides/slide3.xml" Id="R6156a9a687f546e3" /><Relationship Type="http://schemas.openxmlformats.org/officeDocument/2006/relationships/slide" Target="/ppt/slides/slide4.xml" Id="R93d934d7eabc4dbf" /><Relationship Type="http://schemas.openxmlformats.org/officeDocument/2006/relationships/slide" Target="/ppt/slides/slide5.xml" Id="Re05c19c8b0f8482f" /><Relationship Type="http://schemas.openxmlformats.org/officeDocument/2006/relationships/slide" Target="/ppt/slides/slide6.xml" Id="R2a5f0cc1aa6e411d" /><Relationship Type="http://schemas.openxmlformats.org/officeDocument/2006/relationships/slide" Target="/ppt/slides/slide7.xml" Id="R1eac0622729a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d7f724b03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2e7e765447bf" /><Relationship Type="http://schemas.openxmlformats.org/officeDocument/2006/relationships/theme" Target="/ppt/slideMasters/theme/theme1.xml" Id="Re5a32104cf9a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92e7e7654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be0b1f2ec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b5e04e9b448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7ee5031cb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2c4615821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e13c0a2f84e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2ff02e385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2256ecb04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