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d7b5289c694a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a234976b684cf8"/>
  </p:sldMasterIdLst>
  <p:sldIdLst>
    <p:sldId xmlns:r="http://schemas.openxmlformats.org/officeDocument/2006/relationships" id="256" r:id="R2aa8445714554a13"/>
    <p:sldId xmlns:r="http://schemas.openxmlformats.org/officeDocument/2006/relationships" id="257" r:id="R6ab3b285d8934f8b"/>
    <p:sldId xmlns:r="http://schemas.openxmlformats.org/officeDocument/2006/relationships" id="258" r:id="Rca647932eeed4ba5"/>
    <p:sldId xmlns:r="http://schemas.openxmlformats.org/officeDocument/2006/relationships" id="259" r:id="R5e25f4572dda43d1"/>
    <p:sldId xmlns:r="http://schemas.openxmlformats.org/officeDocument/2006/relationships" id="260" r:id="Rd233f01ab9144b0d"/>
    <p:sldId xmlns:r="http://schemas.openxmlformats.org/officeDocument/2006/relationships" id="261" r:id="R0b4029f1e41845b1"/>
    <p:sldId xmlns:r="http://schemas.openxmlformats.org/officeDocument/2006/relationships" id="262" r:id="Re724332fcdc94b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a234976b684cf8" /><Relationship Type="http://schemas.openxmlformats.org/officeDocument/2006/relationships/slide" Target="/ppt/slides/slide1.xml" Id="R2aa8445714554a13" /><Relationship Type="http://schemas.openxmlformats.org/officeDocument/2006/relationships/slide" Target="/ppt/slides/slide2.xml" Id="R6ab3b285d8934f8b" /><Relationship Type="http://schemas.openxmlformats.org/officeDocument/2006/relationships/slide" Target="/ppt/slides/slide3.xml" Id="Rca647932eeed4ba5" /><Relationship Type="http://schemas.openxmlformats.org/officeDocument/2006/relationships/slide" Target="/ppt/slides/slide4.xml" Id="R5e25f4572dda43d1" /><Relationship Type="http://schemas.openxmlformats.org/officeDocument/2006/relationships/slide" Target="/ppt/slides/slide5.xml" Id="Rd233f01ab9144b0d" /><Relationship Type="http://schemas.openxmlformats.org/officeDocument/2006/relationships/slide" Target="/ppt/slides/slide6.xml" Id="R0b4029f1e41845b1" /><Relationship Type="http://schemas.openxmlformats.org/officeDocument/2006/relationships/slide" Target="/ppt/slides/slide7.xml" Id="Re724332fcdc94b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fcc4985a0b4c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849b9c5a14edc" /><Relationship Type="http://schemas.openxmlformats.org/officeDocument/2006/relationships/theme" Target="/ppt/slideMasters/theme/theme1.xml" Id="Rd1235c67eea646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c849b9c5a14e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4eb4ee83d4a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4c2f815ed49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6aca59f2e4f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dd7f724c644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066d021f144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b5358b6ea4d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d6423d0c64a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BME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BME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2 054 546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43 393 559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45 065 487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Petersen, Bygdøy allé 56C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989 195 921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