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086e6e0d44b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84dab969e74d6e"/>
  </p:sldMasterIdLst>
  <p:sldIdLst>
    <p:sldId xmlns:r="http://schemas.openxmlformats.org/officeDocument/2006/relationships" id="256" r:id="R51d7f1df408141a5"/>
    <p:sldId xmlns:r="http://schemas.openxmlformats.org/officeDocument/2006/relationships" id="257" r:id="R62d0d2f66792440e"/>
    <p:sldId xmlns:r="http://schemas.openxmlformats.org/officeDocument/2006/relationships" id="258" r:id="R5b10eea01d8a4c7d"/>
    <p:sldId xmlns:r="http://schemas.openxmlformats.org/officeDocument/2006/relationships" id="259" r:id="Ra953bf796a4642f2"/>
    <p:sldId xmlns:r="http://schemas.openxmlformats.org/officeDocument/2006/relationships" id="260" r:id="R343b464ba7ee4e88"/>
    <p:sldId xmlns:r="http://schemas.openxmlformats.org/officeDocument/2006/relationships" id="261" r:id="R1a35c1f439ed4fe7"/>
    <p:sldId xmlns:r="http://schemas.openxmlformats.org/officeDocument/2006/relationships" id="262" r:id="R7b8a3ea51ddd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84dab969e74d6e" /><Relationship Type="http://schemas.openxmlformats.org/officeDocument/2006/relationships/slide" Target="/ppt/slides/slide1.xml" Id="R51d7f1df408141a5" /><Relationship Type="http://schemas.openxmlformats.org/officeDocument/2006/relationships/slide" Target="/ppt/slides/slide2.xml" Id="R62d0d2f66792440e" /><Relationship Type="http://schemas.openxmlformats.org/officeDocument/2006/relationships/slide" Target="/ppt/slides/slide3.xml" Id="R5b10eea01d8a4c7d" /><Relationship Type="http://schemas.openxmlformats.org/officeDocument/2006/relationships/slide" Target="/ppt/slides/slide4.xml" Id="Ra953bf796a4642f2" /><Relationship Type="http://schemas.openxmlformats.org/officeDocument/2006/relationships/slide" Target="/ppt/slides/slide5.xml" Id="R343b464ba7ee4e88" /><Relationship Type="http://schemas.openxmlformats.org/officeDocument/2006/relationships/slide" Target="/ppt/slides/slide6.xml" Id="R1a35c1f439ed4fe7" /><Relationship Type="http://schemas.openxmlformats.org/officeDocument/2006/relationships/slide" Target="/ppt/slides/slide7.xml" Id="R7b8a3ea51ddd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10dc564dc840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348223fe54a88" /><Relationship Type="http://schemas.openxmlformats.org/officeDocument/2006/relationships/theme" Target="/ppt/slideMasters/theme/theme1.xml" Id="R0df2557e87da4e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9348223fe5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8ba8f6fb1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3736086a44c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2dfb6d9b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eec4e0dad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bf0af1974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fb680e4654a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737b400e442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SVERRE CASPERSEN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CASPERSEN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21 094 513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SVERRE CASPERSEN  –  96,8 %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FABIAN WOO CASPERSEN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 MEE CASPERSEN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Repslagergata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17 86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989 198 645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SVERRE CASPERSEN HOLDING AS</a:t>
            </a:r>
          </a:p>
        </p:txBody>
      </p:sp>
    </p:spTree>
  </p:cSld>
  <p:clrMapOvr>
    <a:masterClrMapping xmlns:a="http://schemas.openxmlformats.org/drawingml/2006/main"/>
  </p:clrMapOvr>
</p:sld>
</file>