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f2a135a32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deb5ba9d14f3c"/>
  </p:sldMasterIdLst>
  <p:sldIdLst>
    <p:sldId xmlns:r="http://schemas.openxmlformats.org/officeDocument/2006/relationships" id="256" r:id="R746d6b5f58bf49de"/>
    <p:sldId xmlns:r="http://schemas.openxmlformats.org/officeDocument/2006/relationships" id="257" r:id="Rea5b82321fd241b5"/>
    <p:sldId xmlns:r="http://schemas.openxmlformats.org/officeDocument/2006/relationships" id="258" r:id="R5202b17c31c44438"/>
    <p:sldId xmlns:r="http://schemas.openxmlformats.org/officeDocument/2006/relationships" id="259" r:id="R82525ea95f4b4aa7"/>
    <p:sldId xmlns:r="http://schemas.openxmlformats.org/officeDocument/2006/relationships" id="260" r:id="R1fd7ee3624d44e42"/>
    <p:sldId xmlns:r="http://schemas.openxmlformats.org/officeDocument/2006/relationships" id="261" r:id="R222273b3e0654863"/>
    <p:sldId xmlns:r="http://schemas.openxmlformats.org/officeDocument/2006/relationships" id="262" r:id="R728d534707ba49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deb5ba9d14f3c" /><Relationship Type="http://schemas.openxmlformats.org/officeDocument/2006/relationships/slide" Target="/ppt/slides/slide1.xml" Id="R746d6b5f58bf49de" /><Relationship Type="http://schemas.openxmlformats.org/officeDocument/2006/relationships/slide" Target="/ppt/slides/slide2.xml" Id="Rea5b82321fd241b5" /><Relationship Type="http://schemas.openxmlformats.org/officeDocument/2006/relationships/slide" Target="/ppt/slides/slide3.xml" Id="R5202b17c31c44438" /><Relationship Type="http://schemas.openxmlformats.org/officeDocument/2006/relationships/slide" Target="/ppt/slides/slide4.xml" Id="R82525ea95f4b4aa7" /><Relationship Type="http://schemas.openxmlformats.org/officeDocument/2006/relationships/slide" Target="/ppt/slides/slide5.xml" Id="R1fd7ee3624d44e42" /><Relationship Type="http://schemas.openxmlformats.org/officeDocument/2006/relationships/slide" Target="/ppt/slides/slide6.xml" Id="R222273b3e0654863" /><Relationship Type="http://schemas.openxmlformats.org/officeDocument/2006/relationships/slide" Target="/ppt/slides/slide7.xml" Id="R728d534707ba49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00a05f288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e2666b2e44251" /><Relationship Type="http://schemas.openxmlformats.org/officeDocument/2006/relationships/theme" Target="/ppt/slideMasters/theme/theme1.xml" Id="Redbc1c5cd98b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e2666b2e4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47e2d396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f66a1190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e96c3d938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8fa15f8d1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9345ca506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b877287f2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0337fc55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