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fe0f0911f544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55e7daf6124222"/>
  </p:sldMasterIdLst>
  <p:sldIdLst>
    <p:sldId xmlns:r="http://schemas.openxmlformats.org/officeDocument/2006/relationships" id="256" r:id="Rfe07fddb42b04a09"/>
    <p:sldId xmlns:r="http://schemas.openxmlformats.org/officeDocument/2006/relationships" id="257" r:id="R2d579576061246fb"/>
    <p:sldId xmlns:r="http://schemas.openxmlformats.org/officeDocument/2006/relationships" id="258" r:id="Rd0ed835a5eb048d5"/>
    <p:sldId xmlns:r="http://schemas.openxmlformats.org/officeDocument/2006/relationships" id="259" r:id="R01cdb7e988a5416b"/>
    <p:sldId xmlns:r="http://schemas.openxmlformats.org/officeDocument/2006/relationships" id="260" r:id="R16ba6503bcaa49e8"/>
    <p:sldId xmlns:r="http://schemas.openxmlformats.org/officeDocument/2006/relationships" id="261" r:id="R20094df2f1fe4ae1"/>
    <p:sldId xmlns:r="http://schemas.openxmlformats.org/officeDocument/2006/relationships" id="262" r:id="R3de27b7270ce4b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5e7daf6124222" /><Relationship Type="http://schemas.openxmlformats.org/officeDocument/2006/relationships/slide" Target="/ppt/slides/slide1.xml" Id="Rfe07fddb42b04a09" /><Relationship Type="http://schemas.openxmlformats.org/officeDocument/2006/relationships/slide" Target="/ppt/slides/slide2.xml" Id="R2d579576061246fb" /><Relationship Type="http://schemas.openxmlformats.org/officeDocument/2006/relationships/slide" Target="/ppt/slides/slide3.xml" Id="Rd0ed835a5eb048d5" /><Relationship Type="http://schemas.openxmlformats.org/officeDocument/2006/relationships/slide" Target="/ppt/slides/slide4.xml" Id="R01cdb7e988a5416b" /><Relationship Type="http://schemas.openxmlformats.org/officeDocument/2006/relationships/slide" Target="/ppt/slides/slide5.xml" Id="R16ba6503bcaa49e8" /><Relationship Type="http://schemas.openxmlformats.org/officeDocument/2006/relationships/slide" Target="/ppt/slides/slide6.xml" Id="R20094df2f1fe4ae1" /><Relationship Type="http://schemas.openxmlformats.org/officeDocument/2006/relationships/slide" Target="/ppt/slides/slide7.xml" Id="R3de27b7270ce4b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225c6c10074d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7bfe586e94416" /><Relationship Type="http://schemas.openxmlformats.org/officeDocument/2006/relationships/theme" Target="/ppt/slideMasters/theme/theme1.xml" Id="Rd6b426a5d30740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f7bfe586e944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0f3cafc9447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2abf3e6184a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eddaf92f548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3630b132948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294e29efa45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6beac447141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8eb2700584e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HYTECH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1 160 993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−477 368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333 511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24 029 269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30 769 318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KENNETH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CATO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Plogfabrikkvegen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HYTECH AS</a:t>
            </a:r>
          </a:p>
        </p:txBody>
      </p:sp>
    </p:spTree>
  </p:cSld>
  <p:clrMapOvr>
    <a:masterClrMapping xmlns:a="http://schemas.openxmlformats.org/drawingml/2006/main"/>
  </p:clrMapOvr>
</p:sld>
</file>