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ea6e891df47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31673df4874df0"/>
  </p:sldMasterIdLst>
  <p:sldIdLst>
    <p:sldId xmlns:r="http://schemas.openxmlformats.org/officeDocument/2006/relationships" id="256" r:id="R9ef297190f0e4cf0"/>
    <p:sldId xmlns:r="http://schemas.openxmlformats.org/officeDocument/2006/relationships" id="257" r:id="R0bb0fa1501004cc2"/>
    <p:sldId xmlns:r="http://schemas.openxmlformats.org/officeDocument/2006/relationships" id="258" r:id="Rf6db951ecf324415"/>
    <p:sldId xmlns:r="http://schemas.openxmlformats.org/officeDocument/2006/relationships" id="259" r:id="Rd64473a5508146e4"/>
    <p:sldId xmlns:r="http://schemas.openxmlformats.org/officeDocument/2006/relationships" id="260" r:id="Rb6b9bcc6b8224234"/>
    <p:sldId xmlns:r="http://schemas.openxmlformats.org/officeDocument/2006/relationships" id="261" r:id="Rfb1f65b8f47e441f"/>
    <p:sldId xmlns:r="http://schemas.openxmlformats.org/officeDocument/2006/relationships" id="262" r:id="R705fbef12253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1673df4874df0" /><Relationship Type="http://schemas.openxmlformats.org/officeDocument/2006/relationships/slide" Target="/ppt/slides/slide1.xml" Id="R9ef297190f0e4cf0" /><Relationship Type="http://schemas.openxmlformats.org/officeDocument/2006/relationships/slide" Target="/ppt/slides/slide2.xml" Id="R0bb0fa1501004cc2" /><Relationship Type="http://schemas.openxmlformats.org/officeDocument/2006/relationships/slide" Target="/ppt/slides/slide3.xml" Id="Rf6db951ecf324415" /><Relationship Type="http://schemas.openxmlformats.org/officeDocument/2006/relationships/slide" Target="/ppt/slides/slide4.xml" Id="Rd64473a5508146e4" /><Relationship Type="http://schemas.openxmlformats.org/officeDocument/2006/relationships/slide" Target="/ppt/slides/slide5.xml" Id="Rb6b9bcc6b8224234" /><Relationship Type="http://schemas.openxmlformats.org/officeDocument/2006/relationships/slide" Target="/ppt/slides/slide6.xml" Id="Rfb1f65b8f47e441f" /><Relationship Type="http://schemas.openxmlformats.org/officeDocument/2006/relationships/slide" Target="/ppt/slides/slide7.xml" Id="R705fbef12253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c060b1c81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70bfc5bf445a0" /><Relationship Type="http://schemas.openxmlformats.org/officeDocument/2006/relationships/theme" Target="/ppt/slideMasters/theme/theme1.xml" Id="Rbb76563246ff46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70bfc5bf4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41a7fcfc34d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fb74a9883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47b0c32c6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f880275ba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790ea5a22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5469bc9bc44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81eae94f94b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JEAN B LINAAE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B LINAAE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9 621 798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BORRELLY LINAAE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LINAAE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BORRELLY LINAAE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Thorsholmen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 B LINAAE AS</a:t>
            </a:r>
          </a:p>
        </p:txBody>
      </p:sp>
    </p:spTree>
  </p:cSld>
  <p:clrMapOvr>
    <a:masterClrMapping xmlns:a="http://schemas.openxmlformats.org/drawingml/2006/main"/>
  </p:clrMapOvr>
</p:sld>
</file>