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d50b30f22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15ea8de204415c"/>
  </p:sldMasterIdLst>
  <p:sldIdLst>
    <p:sldId xmlns:r="http://schemas.openxmlformats.org/officeDocument/2006/relationships" id="256" r:id="R912328c6571a4f54"/>
    <p:sldId xmlns:r="http://schemas.openxmlformats.org/officeDocument/2006/relationships" id="257" r:id="R5d38c00644894743"/>
    <p:sldId xmlns:r="http://schemas.openxmlformats.org/officeDocument/2006/relationships" id="258" r:id="Rc607ec517f7f4769"/>
    <p:sldId xmlns:r="http://schemas.openxmlformats.org/officeDocument/2006/relationships" id="259" r:id="R990efb73ecea41d2"/>
    <p:sldId xmlns:r="http://schemas.openxmlformats.org/officeDocument/2006/relationships" id="260" r:id="R4bdda65a247e4c53"/>
    <p:sldId xmlns:r="http://schemas.openxmlformats.org/officeDocument/2006/relationships" id="261" r:id="R6b11f2d0509f4b1e"/>
    <p:sldId xmlns:r="http://schemas.openxmlformats.org/officeDocument/2006/relationships" id="262" r:id="R1d12b4c84fc6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5ea8de204415c" /><Relationship Type="http://schemas.openxmlformats.org/officeDocument/2006/relationships/slide" Target="/ppt/slides/slide1.xml" Id="R912328c6571a4f54" /><Relationship Type="http://schemas.openxmlformats.org/officeDocument/2006/relationships/slide" Target="/ppt/slides/slide2.xml" Id="R5d38c00644894743" /><Relationship Type="http://schemas.openxmlformats.org/officeDocument/2006/relationships/slide" Target="/ppt/slides/slide3.xml" Id="Rc607ec517f7f4769" /><Relationship Type="http://schemas.openxmlformats.org/officeDocument/2006/relationships/slide" Target="/ppt/slides/slide4.xml" Id="R990efb73ecea41d2" /><Relationship Type="http://schemas.openxmlformats.org/officeDocument/2006/relationships/slide" Target="/ppt/slides/slide5.xml" Id="R4bdda65a247e4c53" /><Relationship Type="http://schemas.openxmlformats.org/officeDocument/2006/relationships/slide" Target="/ppt/slides/slide6.xml" Id="R6b11f2d0509f4b1e" /><Relationship Type="http://schemas.openxmlformats.org/officeDocument/2006/relationships/slide" Target="/ppt/slides/slide7.xml" Id="R1d12b4c84fc6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cd05e0c8544a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d565505b242ae" /><Relationship Type="http://schemas.openxmlformats.org/officeDocument/2006/relationships/theme" Target="/ppt/slideMasters/theme/theme1.xml" Id="Rb7719b82c4b240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bd565505b2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c52f693d1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3442da06343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fb696650a4e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6494bb64c46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16426509143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5f6bab39845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37a062579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PAGIN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4 994 457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57 250 852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58 190 158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THYGESEN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Noan Christian Gauslaasgate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26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PAGIN HOLDING AS</a:t>
            </a:r>
          </a:p>
        </p:txBody>
      </p:sp>
    </p:spTree>
  </p:cSld>
  <p:clrMapOvr>
    <a:masterClrMapping xmlns:a="http://schemas.openxmlformats.org/drawingml/2006/main"/>
  </p:clrMapOvr>
</p:sld>
</file>