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8dabd6687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e9621efd04951"/>
  </p:sldMasterIdLst>
  <p:sldIdLst>
    <p:sldId xmlns:r="http://schemas.openxmlformats.org/officeDocument/2006/relationships" id="256" r:id="Rf47eddf7934c4d3d"/>
    <p:sldId xmlns:r="http://schemas.openxmlformats.org/officeDocument/2006/relationships" id="257" r:id="R36569f281bda4cd5"/>
    <p:sldId xmlns:r="http://schemas.openxmlformats.org/officeDocument/2006/relationships" id="258" r:id="R614dcdc7ec78499b"/>
    <p:sldId xmlns:r="http://schemas.openxmlformats.org/officeDocument/2006/relationships" id="259" r:id="Re79b2c8772cf401c"/>
    <p:sldId xmlns:r="http://schemas.openxmlformats.org/officeDocument/2006/relationships" id="260" r:id="Rd14b08725dfe4132"/>
    <p:sldId xmlns:r="http://schemas.openxmlformats.org/officeDocument/2006/relationships" id="261" r:id="R91967950e1a14bd1"/>
    <p:sldId xmlns:r="http://schemas.openxmlformats.org/officeDocument/2006/relationships" id="262" r:id="R04c6a2fd98ce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e9621efd04951" /><Relationship Type="http://schemas.openxmlformats.org/officeDocument/2006/relationships/slide" Target="/ppt/slides/slide1.xml" Id="Rf47eddf7934c4d3d" /><Relationship Type="http://schemas.openxmlformats.org/officeDocument/2006/relationships/slide" Target="/ppt/slides/slide2.xml" Id="R36569f281bda4cd5" /><Relationship Type="http://schemas.openxmlformats.org/officeDocument/2006/relationships/slide" Target="/ppt/slides/slide3.xml" Id="R614dcdc7ec78499b" /><Relationship Type="http://schemas.openxmlformats.org/officeDocument/2006/relationships/slide" Target="/ppt/slides/slide4.xml" Id="Re79b2c8772cf401c" /><Relationship Type="http://schemas.openxmlformats.org/officeDocument/2006/relationships/slide" Target="/ppt/slides/slide5.xml" Id="Rd14b08725dfe4132" /><Relationship Type="http://schemas.openxmlformats.org/officeDocument/2006/relationships/slide" Target="/ppt/slides/slide6.xml" Id="R91967950e1a14bd1" /><Relationship Type="http://schemas.openxmlformats.org/officeDocument/2006/relationships/slide" Target="/ppt/slides/slide7.xml" Id="R04c6a2fd98ce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e007d973e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2d7eaa814c8f" /><Relationship Type="http://schemas.openxmlformats.org/officeDocument/2006/relationships/theme" Target="/ppt/slideMasters/theme/theme1.xml" Id="Rc24a8e3d25e4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e2d7eaa81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7ec64cab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6c1dbbc12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1186a65b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036011952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f269778a4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54ae0aa1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2d3c005f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MARANELL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MARANELL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28 634 152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109 418 722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110 551 540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HISDAL PÅL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22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pmh@chc.no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