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382ca794f74a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9e71a4fe4b4005"/>
  </p:sldMasterIdLst>
  <p:sldIdLst>
    <p:sldId xmlns:r="http://schemas.openxmlformats.org/officeDocument/2006/relationships" id="256" r:id="Re2d7ae8ecfbd484c"/>
    <p:sldId xmlns:r="http://schemas.openxmlformats.org/officeDocument/2006/relationships" id="257" r:id="R56e554e4d46a4515"/>
    <p:sldId xmlns:r="http://schemas.openxmlformats.org/officeDocument/2006/relationships" id="258" r:id="R9c2ee21db9b14c58"/>
    <p:sldId xmlns:r="http://schemas.openxmlformats.org/officeDocument/2006/relationships" id="259" r:id="R40b8da36c66d4cf2"/>
    <p:sldId xmlns:r="http://schemas.openxmlformats.org/officeDocument/2006/relationships" id="260" r:id="R2f8ed44d30d44b2c"/>
    <p:sldId xmlns:r="http://schemas.openxmlformats.org/officeDocument/2006/relationships" id="261" r:id="R841e3e3691fa41f5"/>
    <p:sldId xmlns:r="http://schemas.openxmlformats.org/officeDocument/2006/relationships" id="262" r:id="R1b136a03287443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9e71a4fe4b4005" /><Relationship Type="http://schemas.openxmlformats.org/officeDocument/2006/relationships/slide" Target="/ppt/slides/slide1.xml" Id="Re2d7ae8ecfbd484c" /><Relationship Type="http://schemas.openxmlformats.org/officeDocument/2006/relationships/slide" Target="/ppt/slides/slide2.xml" Id="R56e554e4d46a4515" /><Relationship Type="http://schemas.openxmlformats.org/officeDocument/2006/relationships/slide" Target="/ppt/slides/slide3.xml" Id="R9c2ee21db9b14c58" /><Relationship Type="http://schemas.openxmlformats.org/officeDocument/2006/relationships/slide" Target="/ppt/slides/slide4.xml" Id="R40b8da36c66d4cf2" /><Relationship Type="http://schemas.openxmlformats.org/officeDocument/2006/relationships/slide" Target="/ppt/slides/slide5.xml" Id="R2f8ed44d30d44b2c" /><Relationship Type="http://schemas.openxmlformats.org/officeDocument/2006/relationships/slide" Target="/ppt/slides/slide6.xml" Id="R841e3e3691fa41f5" /><Relationship Type="http://schemas.openxmlformats.org/officeDocument/2006/relationships/slide" Target="/ppt/slides/slide7.xml" Id="R1b136a03287443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deee259ed74b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20104c7004a8d" /><Relationship Type="http://schemas.openxmlformats.org/officeDocument/2006/relationships/theme" Target="/ppt/slideMasters/theme/theme1.xml" Id="R80a8e97b865448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020104c7004a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8e385f2db4a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35b99482c44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ac5ac457a4c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ca83d8ead47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f7b6b9ac740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010d57c944f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2c7e297094b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KJELLSEA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KJELLSEA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KJELLSEA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KJELLSEA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KJELLSEA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KJELLSEA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1 219 146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−3 037 784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9 011 019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12 247 376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20 318 393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KJELLSEA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EINAR HAUGEN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KJELLSEA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Kleiva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6906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kjell.haugen@mac.com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www.kjellsea.no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989 200 364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KJELLSEA AS</a:t>
            </a:r>
          </a:p>
        </p:txBody>
      </p:sp>
    </p:spTree>
  </p:cSld>
  <p:clrMapOvr>
    <a:masterClrMapping xmlns:a="http://schemas.openxmlformats.org/drawingml/2006/main"/>
  </p:clrMapOvr>
</p:sld>
</file>