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dec95ae90d44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e5f6ccd3b148a6"/>
  </p:sldMasterIdLst>
  <p:sldIdLst>
    <p:sldId xmlns:r="http://schemas.openxmlformats.org/officeDocument/2006/relationships" id="256" r:id="Rce7a2be36f894fb3"/>
    <p:sldId xmlns:r="http://schemas.openxmlformats.org/officeDocument/2006/relationships" id="257" r:id="Rea4159ae11fe494f"/>
    <p:sldId xmlns:r="http://schemas.openxmlformats.org/officeDocument/2006/relationships" id="258" r:id="R9d1226ed67cd430d"/>
    <p:sldId xmlns:r="http://schemas.openxmlformats.org/officeDocument/2006/relationships" id="259" r:id="R54a28bc0cdee477b"/>
    <p:sldId xmlns:r="http://schemas.openxmlformats.org/officeDocument/2006/relationships" id="260" r:id="R691404686e974ba8"/>
    <p:sldId xmlns:r="http://schemas.openxmlformats.org/officeDocument/2006/relationships" id="261" r:id="Red96c1e9e4234945"/>
    <p:sldId xmlns:r="http://schemas.openxmlformats.org/officeDocument/2006/relationships" id="262" r:id="Reb6d0296230b4b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5f6ccd3b148a6" /><Relationship Type="http://schemas.openxmlformats.org/officeDocument/2006/relationships/slide" Target="/ppt/slides/slide1.xml" Id="Rce7a2be36f894fb3" /><Relationship Type="http://schemas.openxmlformats.org/officeDocument/2006/relationships/slide" Target="/ppt/slides/slide2.xml" Id="Rea4159ae11fe494f" /><Relationship Type="http://schemas.openxmlformats.org/officeDocument/2006/relationships/slide" Target="/ppt/slides/slide3.xml" Id="R9d1226ed67cd430d" /><Relationship Type="http://schemas.openxmlformats.org/officeDocument/2006/relationships/slide" Target="/ppt/slides/slide4.xml" Id="R54a28bc0cdee477b" /><Relationship Type="http://schemas.openxmlformats.org/officeDocument/2006/relationships/slide" Target="/ppt/slides/slide5.xml" Id="R691404686e974ba8" /><Relationship Type="http://schemas.openxmlformats.org/officeDocument/2006/relationships/slide" Target="/ppt/slides/slide6.xml" Id="Red96c1e9e4234945" /><Relationship Type="http://schemas.openxmlformats.org/officeDocument/2006/relationships/slide" Target="/ppt/slides/slide7.xml" Id="Reb6d0296230b4b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2cd21ec1b4c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28a2d6c2e4e63" /><Relationship Type="http://schemas.openxmlformats.org/officeDocument/2006/relationships/theme" Target="/ppt/slideMasters/theme/theme1.xml" Id="Rb907356add384a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b28a2d6c2e4e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f40d4798f4b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c9b8e541b44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4bfa724a944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4e432f44447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f0d18b0af44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d3b46aaf249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2c27b757245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FLOCKS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FLOCKS HOLDING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19 649 848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28 915 463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STORIHLE LARS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Halsetveien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