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070d1be1e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719c4b81045ff"/>
  </p:sldMasterIdLst>
  <p:sldIdLst>
    <p:sldId xmlns:r="http://schemas.openxmlformats.org/officeDocument/2006/relationships" id="256" r:id="Ref0e55a55fd44836"/>
    <p:sldId xmlns:r="http://schemas.openxmlformats.org/officeDocument/2006/relationships" id="257" r:id="Rcf82565865334ed8"/>
    <p:sldId xmlns:r="http://schemas.openxmlformats.org/officeDocument/2006/relationships" id="258" r:id="R19a4d4fb55eb43af"/>
    <p:sldId xmlns:r="http://schemas.openxmlformats.org/officeDocument/2006/relationships" id="259" r:id="Rd37f0b289bfd4a41"/>
    <p:sldId xmlns:r="http://schemas.openxmlformats.org/officeDocument/2006/relationships" id="260" r:id="R2779b7512ff24271"/>
    <p:sldId xmlns:r="http://schemas.openxmlformats.org/officeDocument/2006/relationships" id="261" r:id="R021ada4ce0df450d"/>
    <p:sldId xmlns:r="http://schemas.openxmlformats.org/officeDocument/2006/relationships" id="262" r:id="R48388a4c68e1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719c4b81045ff" /><Relationship Type="http://schemas.openxmlformats.org/officeDocument/2006/relationships/slide" Target="/ppt/slides/slide1.xml" Id="Ref0e55a55fd44836" /><Relationship Type="http://schemas.openxmlformats.org/officeDocument/2006/relationships/slide" Target="/ppt/slides/slide2.xml" Id="Rcf82565865334ed8" /><Relationship Type="http://schemas.openxmlformats.org/officeDocument/2006/relationships/slide" Target="/ppt/slides/slide3.xml" Id="R19a4d4fb55eb43af" /><Relationship Type="http://schemas.openxmlformats.org/officeDocument/2006/relationships/slide" Target="/ppt/slides/slide4.xml" Id="Rd37f0b289bfd4a41" /><Relationship Type="http://schemas.openxmlformats.org/officeDocument/2006/relationships/slide" Target="/ppt/slides/slide5.xml" Id="R2779b7512ff24271" /><Relationship Type="http://schemas.openxmlformats.org/officeDocument/2006/relationships/slide" Target="/ppt/slides/slide6.xml" Id="R021ada4ce0df450d" /><Relationship Type="http://schemas.openxmlformats.org/officeDocument/2006/relationships/slide" Target="/ppt/slides/slide7.xml" Id="R48388a4c68e1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89382ff56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c3dc1ff34fef" /><Relationship Type="http://schemas.openxmlformats.org/officeDocument/2006/relationships/theme" Target="/ppt/slideMasters/theme/theme1.xml" Id="R7d4527b8bd77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dc3dc1ff3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5229c1cc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99aa838c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2df68ced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6a9e40bc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c7fa9d17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560c1216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5298d5e1e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KRIHAR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KRIHAR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4 492 427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KRISTIAN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HILDE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SILJE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HARESTAD TOM STIAN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SHARE INVESTMENT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 AS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Perigon, 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