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90ff07cccc42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661deed018432e"/>
  </p:sldMasterIdLst>
  <p:sldIdLst>
    <p:sldId xmlns:r="http://schemas.openxmlformats.org/officeDocument/2006/relationships" id="256" r:id="R0e6058ef2ecf4c9e"/>
    <p:sldId xmlns:r="http://schemas.openxmlformats.org/officeDocument/2006/relationships" id="257" r:id="R58282cdd3d7242cf"/>
    <p:sldId xmlns:r="http://schemas.openxmlformats.org/officeDocument/2006/relationships" id="258" r:id="R34ce65934e9b4f76"/>
    <p:sldId xmlns:r="http://schemas.openxmlformats.org/officeDocument/2006/relationships" id="259" r:id="Rfdfd88e0763a4630"/>
    <p:sldId xmlns:r="http://schemas.openxmlformats.org/officeDocument/2006/relationships" id="260" r:id="R004f079207784980"/>
    <p:sldId xmlns:r="http://schemas.openxmlformats.org/officeDocument/2006/relationships" id="261" r:id="Rc3686e1084374f78"/>
    <p:sldId xmlns:r="http://schemas.openxmlformats.org/officeDocument/2006/relationships" id="262" r:id="Rdb578eea7b4f49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661deed018432e" /><Relationship Type="http://schemas.openxmlformats.org/officeDocument/2006/relationships/slide" Target="/ppt/slides/slide1.xml" Id="R0e6058ef2ecf4c9e" /><Relationship Type="http://schemas.openxmlformats.org/officeDocument/2006/relationships/slide" Target="/ppt/slides/slide2.xml" Id="R58282cdd3d7242cf" /><Relationship Type="http://schemas.openxmlformats.org/officeDocument/2006/relationships/slide" Target="/ppt/slides/slide3.xml" Id="R34ce65934e9b4f76" /><Relationship Type="http://schemas.openxmlformats.org/officeDocument/2006/relationships/slide" Target="/ppt/slides/slide4.xml" Id="Rfdfd88e0763a4630" /><Relationship Type="http://schemas.openxmlformats.org/officeDocument/2006/relationships/slide" Target="/ppt/slides/slide5.xml" Id="R004f079207784980" /><Relationship Type="http://schemas.openxmlformats.org/officeDocument/2006/relationships/slide" Target="/ppt/slides/slide6.xml" Id="Rc3686e1084374f78" /><Relationship Type="http://schemas.openxmlformats.org/officeDocument/2006/relationships/slide" Target="/ppt/slides/slide7.xml" Id="Rdb578eea7b4f49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e8cbe0127843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2763e7e594541" /><Relationship Type="http://schemas.openxmlformats.org/officeDocument/2006/relationships/theme" Target="/ppt/slideMasters/theme/theme1.xml" Id="R5947759407694b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22763e7e5945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a45a6d10349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6d02cafc544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68057855243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a9538586d47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ffc79ca1e44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d16bb45044e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bb7794aa84b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ELVERUM 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ELVERUM SPORT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3 467 501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14 058 389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17 156 195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SÆTHRE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Ydalirvegen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2413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arne.saethre@elverum.toyota.no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