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6a71c01e8f47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d1c8c734ce43b2"/>
  </p:sldMasterIdLst>
  <p:sldIdLst>
    <p:sldId xmlns:r="http://schemas.openxmlformats.org/officeDocument/2006/relationships" id="256" r:id="Rdd1a3c35d828405c"/>
    <p:sldId xmlns:r="http://schemas.openxmlformats.org/officeDocument/2006/relationships" id="257" r:id="R0e87a01b21974607"/>
    <p:sldId xmlns:r="http://schemas.openxmlformats.org/officeDocument/2006/relationships" id="258" r:id="R3efbb25dc9654996"/>
    <p:sldId xmlns:r="http://schemas.openxmlformats.org/officeDocument/2006/relationships" id="259" r:id="R3cac7d912e7d4bd8"/>
    <p:sldId xmlns:r="http://schemas.openxmlformats.org/officeDocument/2006/relationships" id="260" r:id="Rd0ca21b06c9440e4"/>
    <p:sldId xmlns:r="http://schemas.openxmlformats.org/officeDocument/2006/relationships" id="261" r:id="Rd2fdc289393d4a0a"/>
    <p:sldId xmlns:r="http://schemas.openxmlformats.org/officeDocument/2006/relationships" id="262" r:id="R0417b01944ce4c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d1c8c734ce43b2" /><Relationship Type="http://schemas.openxmlformats.org/officeDocument/2006/relationships/slide" Target="/ppt/slides/slide1.xml" Id="Rdd1a3c35d828405c" /><Relationship Type="http://schemas.openxmlformats.org/officeDocument/2006/relationships/slide" Target="/ppt/slides/slide2.xml" Id="R0e87a01b21974607" /><Relationship Type="http://schemas.openxmlformats.org/officeDocument/2006/relationships/slide" Target="/ppt/slides/slide3.xml" Id="R3efbb25dc9654996" /><Relationship Type="http://schemas.openxmlformats.org/officeDocument/2006/relationships/slide" Target="/ppt/slides/slide4.xml" Id="R3cac7d912e7d4bd8" /><Relationship Type="http://schemas.openxmlformats.org/officeDocument/2006/relationships/slide" Target="/ppt/slides/slide5.xml" Id="Rd0ca21b06c9440e4" /><Relationship Type="http://schemas.openxmlformats.org/officeDocument/2006/relationships/slide" Target="/ppt/slides/slide6.xml" Id="Rd2fdc289393d4a0a" /><Relationship Type="http://schemas.openxmlformats.org/officeDocument/2006/relationships/slide" Target="/ppt/slides/slide7.xml" Id="R0417b01944ce4c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c44fa3f9f541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8abede19a843a6" /><Relationship Type="http://schemas.openxmlformats.org/officeDocument/2006/relationships/theme" Target="/ppt/slideMasters/theme/theme1.xml" Id="Ra95c71afe01b40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8abede19a843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dec9d54e4b41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b7ecfa42bc47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22bcb583434e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fde5663f6e48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f561d3d6324b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c3bfffc8074fb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3dece964ce44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TK 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TK FORVALTNING AS ble etablert [år] og holder til i Florvåg.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86 300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146 956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11 508 107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11 549 709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KNUDSEN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Tore Knudsen, Svartedalsvegen 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5305 Florvåg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989 204 521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FORVALTNING AS</a:t>
            </a:r>
          </a:p>
        </p:txBody>
      </p:sp>
    </p:spTree>
  </p:cSld>
  <p:clrMapOvr>
    <a:masterClrMapping xmlns:a="http://schemas.openxmlformats.org/drawingml/2006/main"/>
  </p:clrMapOvr>
</p:sld>
</file>