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f48805e72e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e0f7bdd11b410e"/>
  </p:sldMasterIdLst>
  <p:sldIdLst>
    <p:sldId xmlns:r="http://schemas.openxmlformats.org/officeDocument/2006/relationships" id="256" r:id="Rdc942ad6fc8e48ed"/>
    <p:sldId xmlns:r="http://schemas.openxmlformats.org/officeDocument/2006/relationships" id="257" r:id="Rf8309af53270413b"/>
    <p:sldId xmlns:r="http://schemas.openxmlformats.org/officeDocument/2006/relationships" id="258" r:id="R1848c2bf09bb4499"/>
    <p:sldId xmlns:r="http://schemas.openxmlformats.org/officeDocument/2006/relationships" id="259" r:id="Rba49ee6ad82c430e"/>
    <p:sldId xmlns:r="http://schemas.openxmlformats.org/officeDocument/2006/relationships" id="260" r:id="R9ab5582ed1284268"/>
    <p:sldId xmlns:r="http://schemas.openxmlformats.org/officeDocument/2006/relationships" id="261" r:id="Reba4e61e1b4644ab"/>
    <p:sldId xmlns:r="http://schemas.openxmlformats.org/officeDocument/2006/relationships" id="262" r:id="R59d86ee7be7444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0f7bdd11b410e" /><Relationship Type="http://schemas.openxmlformats.org/officeDocument/2006/relationships/slide" Target="/ppt/slides/slide1.xml" Id="Rdc942ad6fc8e48ed" /><Relationship Type="http://schemas.openxmlformats.org/officeDocument/2006/relationships/slide" Target="/ppt/slides/slide2.xml" Id="Rf8309af53270413b" /><Relationship Type="http://schemas.openxmlformats.org/officeDocument/2006/relationships/slide" Target="/ppt/slides/slide3.xml" Id="R1848c2bf09bb4499" /><Relationship Type="http://schemas.openxmlformats.org/officeDocument/2006/relationships/slide" Target="/ppt/slides/slide4.xml" Id="Rba49ee6ad82c430e" /><Relationship Type="http://schemas.openxmlformats.org/officeDocument/2006/relationships/slide" Target="/ppt/slides/slide5.xml" Id="R9ab5582ed1284268" /><Relationship Type="http://schemas.openxmlformats.org/officeDocument/2006/relationships/slide" Target="/ppt/slides/slide6.xml" Id="Reba4e61e1b4644ab" /><Relationship Type="http://schemas.openxmlformats.org/officeDocument/2006/relationships/slide" Target="/ppt/slides/slide7.xml" Id="R59d86ee7be7444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308955b0e4b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e2280c9924942" /><Relationship Type="http://schemas.openxmlformats.org/officeDocument/2006/relationships/theme" Target="/ppt/slideMasters/theme/theme1.xml" Id="Rd2d5fad6545249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8e2280c99249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c98b22dd64b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3ccd749e944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fc76b2ff94b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074aa619746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0114e8eb248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c14c7ae0641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8090d5678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VIDDAS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−4 248 088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−12 017 524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42 506 663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47 135 333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THOR 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Strømsvei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1467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92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Thor@reinslakteriet.no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989 209 027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VIDDAS AS</a:t>
            </a:r>
          </a:p>
        </p:txBody>
      </p:sp>
    </p:spTree>
  </p:cSld>
  <p:clrMapOvr>
    <a:masterClrMapping xmlns:a="http://schemas.openxmlformats.org/drawingml/2006/main"/>
  </p:clrMapOvr>
</p:sld>
</file>